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301" r:id="rId3"/>
    <p:sldId id="280" r:id="rId4"/>
    <p:sldId id="289" r:id="rId5"/>
    <p:sldId id="279" r:id="rId6"/>
    <p:sldId id="295" r:id="rId7"/>
    <p:sldId id="284" r:id="rId8"/>
    <p:sldId id="296" r:id="rId9"/>
    <p:sldId id="298" r:id="rId10"/>
    <p:sldId id="297" r:id="rId11"/>
    <p:sldId id="29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8F7F"/>
    <a:srgbClr val="1BB49D"/>
    <a:srgbClr val="B3D6AE"/>
    <a:srgbClr val="BACAC8"/>
    <a:srgbClr val="8DF7D6"/>
    <a:srgbClr val="64FAFA"/>
    <a:srgbClr val="C8FAFA"/>
    <a:srgbClr val="51FAFA"/>
    <a:srgbClr val="51FAC8"/>
    <a:srgbClr val="51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978645-4BFE-4859-A41A-529A8707A3EA}" type="doc">
      <dgm:prSet loTypeId="urn:microsoft.com/office/officeart/2005/8/layout/gear1" loCatId="cycle" qsTypeId="urn:microsoft.com/office/officeart/2005/8/quickstyle/simple1" qsCatId="simple" csTypeId="urn:microsoft.com/office/officeart/2005/8/colors/accent3_4" csCatId="accent3" phldr="0"/>
      <dgm:spPr/>
    </dgm:pt>
    <dgm:pt modelId="{0AF2D5AB-6E06-46D2-8848-C29E610D754F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75B14B6D-BCAD-4289-8271-DB1433B1D07A}" type="par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2A174143-5A13-440F-A861-3E01D96D157C}" type="sib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D4721425-9809-418C-AFB2-D09CE54851A4}">
      <dgm:prSet phldrT="[文本]" phldr="1"/>
      <dgm:spPr/>
      <dgm:t>
        <a:bodyPr/>
        <a:lstStyle/>
        <a:p>
          <a:endParaRPr lang="zh-CN" altLang="en-US">
            <a:latin typeface="+mn-lt"/>
            <a:ea typeface="+mn-ea"/>
            <a:cs typeface="+mn-ea"/>
            <a:sym typeface="+mn-lt"/>
          </a:endParaRPr>
        </a:p>
      </dgm:t>
    </dgm:pt>
    <dgm:pt modelId="{A127C39A-8180-42A3-9BFC-55887E919745}" type="par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E18742AE-F878-4776-B102-0AC85EEF7B8F}" type="sib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D27D9417-6CDC-45B8-A527-0205FCFB422C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1B2E029A-9884-49D9-9F07-CD11216092C0}" type="par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E24AD054-D775-404F-85CD-D298E04ACD12}" type="sib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01B16863-B304-48A3-811E-50164EED2BFE}" type="pres">
      <dgm:prSet presAssocID="{7F978645-4BFE-4859-A41A-529A8707A3EA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25C1940-3F82-491B-BE39-40A1301CB7B2}" type="pres">
      <dgm:prSet presAssocID="{0AF2D5AB-6E06-46D2-8848-C29E610D754F}" presName="gear1" presStyleLbl="node1" presStyleIdx="0" presStyleCnt="3">
        <dgm:presLayoutVars>
          <dgm:chMax val="1"/>
          <dgm:bulletEnabled val="1"/>
        </dgm:presLayoutVars>
      </dgm:prSet>
      <dgm:spPr/>
    </dgm:pt>
    <dgm:pt modelId="{8A185707-9FBA-4A74-9BDD-61A8EFE2B56A}" type="pres">
      <dgm:prSet presAssocID="{0AF2D5AB-6E06-46D2-8848-C29E610D754F}" presName="gear1srcNode" presStyleLbl="node1" presStyleIdx="0" presStyleCnt="3"/>
      <dgm:spPr/>
    </dgm:pt>
    <dgm:pt modelId="{E93A55ED-D576-473C-BFB7-39CD033F73C6}" type="pres">
      <dgm:prSet presAssocID="{0AF2D5AB-6E06-46D2-8848-C29E610D754F}" presName="gear1dstNode" presStyleLbl="node1" presStyleIdx="0" presStyleCnt="3"/>
      <dgm:spPr/>
    </dgm:pt>
    <dgm:pt modelId="{047E9667-36D0-4362-B4C0-1B7405FC247D}" type="pres">
      <dgm:prSet presAssocID="{D4721425-9809-418C-AFB2-D09CE54851A4}" presName="gear2" presStyleLbl="node1" presStyleIdx="1" presStyleCnt="3">
        <dgm:presLayoutVars>
          <dgm:chMax val="1"/>
          <dgm:bulletEnabled val="1"/>
        </dgm:presLayoutVars>
      </dgm:prSet>
      <dgm:spPr/>
    </dgm:pt>
    <dgm:pt modelId="{90A0FBCC-36B3-47F7-9B7B-E0C8F3C130A0}" type="pres">
      <dgm:prSet presAssocID="{D4721425-9809-418C-AFB2-D09CE54851A4}" presName="gear2srcNode" presStyleLbl="node1" presStyleIdx="1" presStyleCnt="3"/>
      <dgm:spPr/>
    </dgm:pt>
    <dgm:pt modelId="{CD24A1C7-1578-4ABC-8832-1E01759F86D8}" type="pres">
      <dgm:prSet presAssocID="{D4721425-9809-418C-AFB2-D09CE54851A4}" presName="gear2dstNode" presStyleLbl="node1" presStyleIdx="1" presStyleCnt="3"/>
      <dgm:spPr/>
    </dgm:pt>
    <dgm:pt modelId="{5A63C38B-333C-4BA6-8627-CC1E59D4821D}" type="pres">
      <dgm:prSet presAssocID="{D27D9417-6CDC-45B8-A527-0205FCFB422C}" presName="gear3" presStyleLbl="node1" presStyleIdx="2" presStyleCnt="3"/>
      <dgm:spPr/>
    </dgm:pt>
    <dgm:pt modelId="{3FBE495A-8B2C-468E-83C5-3C77870E5D69}" type="pres">
      <dgm:prSet presAssocID="{D27D9417-6CDC-45B8-A527-0205FCFB422C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994761A6-1B1D-46BA-9535-B8C1FAF7F65E}" type="pres">
      <dgm:prSet presAssocID="{D27D9417-6CDC-45B8-A527-0205FCFB422C}" presName="gear3srcNode" presStyleLbl="node1" presStyleIdx="2" presStyleCnt="3"/>
      <dgm:spPr/>
    </dgm:pt>
    <dgm:pt modelId="{05118DD8-D305-4B44-9CCD-69C9BC318EA6}" type="pres">
      <dgm:prSet presAssocID="{D27D9417-6CDC-45B8-A527-0205FCFB422C}" presName="gear3dstNode" presStyleLbl="node1" presStyleIdx="2" presStyleCnt="3"/>
      <dgm:spPr/>
    </dgm:pt>
    <dgm:pt modelId="{D3921503-5EB0-438C-B982-974654452AAA}" type="pres">
      <dgm:prSet presAssocID="{2A174143-5A13-440F-A861-3E01D96D157C}" presName="connector1" presStyleLbl="sibTrans2D1" presStyleIdx="0" presStyleCnt="3"/>
      <dgm:spPr/>
    </dgm:pt>
    <dgm:pt modelId="{7932020F-50A0-4755-98E7-82863EB80F14}" type="pres">
      <dgm:prSet presAssocID="{E18742AE-F878-4776-B102-0AC85EEF7B8F}" presName="connector2" presStyleLbl="sibTrans2D1" presStyleIdx="1" presStyleCnt="3"/>
      <dgm:spPr/>
    </dgm:pt>
    <dgm:pt modelId="{87449F71-1FC4-4112-955B-228A0F8EE004}" type="pres">
      <dgm:prSet presAssocID="{E24AD054-D775-404F-85CD-D298E04ACD12}" presName="connector3" presStyleLbl="sibTrans2D1" presStyleIdx="2" presStyleCnt="3"/>
      <dgm:spPr/>
    </dgm:pt>
  </dgm:ptLst>
  <dgm:cxnLst>
    <dgm:cxn modelId="{167C1307-8630-4A9A-9342-98212BFCCB47}" type="presOf" srcId="{D27D9417-6CDC-45B8-A527-0205FCFB422C}" destId="{5A63C38B-333C-4BA6-8627-CC1E59D4821D}" srcOrd="0" destOrd="0" presId="urn:microsoft.com/office/officeart/2005/8/layout/gear1"/>
    <dgm:cxn modelId="{09E1B507-9C16-4C6C-B801-DF7137490F92}" type="presOf" srcId="{0AF2D5AB-6E06-46D2-8848-C29E610D754F}" destId="{E93A55ED-D576-473C-BFB7-39CD033F73C6}" srcOrd="2" destOrd="0" presId="urn:microsoft.com/office/officeart/2005/8/layout/gear1"/>
    <dgm:cxn modelId="{9E43A722-43B9-4FA2-8A68-C50BB1C5A9BF}" srcId="{7F978645-4BFE-4859-A41A-529A8707A3EA}" destId="{0AF2D5AB-6E06-46D2-8848-C29E610D754F}" srcOrd="0" destOrd="0" parTransId="{75B14B6D-BCAD-4289-8271-DB1433B1D07A}" sibTransId="{2A174143-5A13-440F-A861-3E01D96D157C}"/>
    <dgm:cxn modelId="{B37EB624-25F8-414C-9B23-2EB0BB3C3C07}" srcId="{7F978645-4BFE-4859-A41A-529A8707A3EA}" destId="{D27D9417-6CDC-45B8-A527-0205FCFB422C}" srcOrd="2" destOrd="0" parTransId="{1B2E029A-9884-49D9-9F07-CD11216092C0}" sibTransId="{E24AD054-D775-404F-85CD-D298E04ACD12}"/>
    <dgm:cxn modelId="{8E15C927-B4BD-4C86-A0B6-481FF799A39D}" type="presOf" srcId="{E24AD054-D775-404F-85CD-D298E04ACD12}" destId="{87449F71-1FC4-4112-955B-228A0F8EE004}" srcOrd="0" destOrd="0" presId="urn:microsoft.com/office/officeart/2005/8/layout/gear1"/>
    <dgm:cxn modelId="{23BD2435-98BD-4406-89A9-F1C889A2B584}" type="presOf" srcId="{2A174143-5A13-440F-A861-3E01D96D157C}" destId="{D3921503-5EB0-438C-B982-974654452AAA}" srcOrd="0" destOrd="0" presId="urn:microsoft.com/office/officeart/2005/8/layout/gear1"/>
    <dgm:cxn modelId="{F62F2D5E-7EFC-43C0-AE3F-2041D9FD92D7}" type="presOf" srcId="{D27D9417-6CDC-45B8-A527-0205FCFB422C}" destId="{05118DD8-D305-4B44-9CCD-69C9BC318EA6}" srcOrd="3" destOrd="0" presId="urn:microsoft.com/office/officeart/2005/8/layout/gear1"/>
    <dgm:cxn modelId="{E04F5E44-9A5F-4545-ABCE-CA7CC3995556}" type="presOf" srcId="{D4721425-9809-418C-AFB2-D09CE54851A4}" destId="{90A0FBCC-36B3-47F7-9B7B-E0C8F3C130A0}" srcOrd="1" destOrd="0" presId="urn:microsoft.com/office/officeart/2005/8/layout/gear1"/>
    <dgm:cxn modelId="{FA790865-C251-43DD-91D2-E864B0CF1190}" type="presOf" srcId="{D27D9417-6CDC-45B8-A527-0205FCFB422C}" destId="{3FBE495A-8B2C-468E-83C5-3C77870E5D69}" srcOrd="1" destOrd="0" presId="urn:microsoft.com/office/officeart/2005/8/layout/gear1"/>
    <dgm:cxn modelId="{3EB53F4C-6EC7-4D87-93FB-A67B812688DD}" type="presOf" srcId="{D4721425-9809-418C-AFB2-D09CE54851A4}" destId="{047E9667-36D0-4362-B4C0-1B7405FC247D}" srcOrd="0" destOrd="0" presId="urn:microsoft.com/office/officeart/2005/8/layout/gear1"/>
    <dgm:cxn modelId="{0B30FE4C-B2BC-41AF-8072-9C02A6614874}" type="presOf" srcId="{0AF2D5AB-6E06-46D2-8848-C29E610D754F}" destId="{225C1940-3F82-491B-BE39-40A1301CB7B2}" srcOrd="0" destOrd="0" presId="urn:microsoft.com/office/officeart/2005/8/layout/gear1"/>
    <dgm:cxn modelId="{6048577C-E6E7-4001-A038-85FD40427250}" type="presOf" srcId="{0AF2D5AB-6E06-46D2-8848-C29E610D754F}" destId="{8A185707-9FBA-4A74-9BDD-61A8EFE2B56A}" srcOrd="1" destOrd="0" presId="urn:microsoft.com/office/officeart/2005/8/layout/gear1"/>
    <dgm:cxn modelId="{9A6ABBA2-3918-495F-A493-9EC3564DB472}" type="presOf" srcId="{D4721425-9809-418C-AFB2-D09CE54851A4}" destId="{CD24A1C7-1578-4ABC-8832-1E01759F86D8}" srcOrd="2" destOrd="0" presId="urn:microsoft.com/office/officeart/2005/8/layout/gear1"/>
    <dgm:cxn modelId="{AD4CE9AD-A78E-4197-A23B-2B7A7B9450C4}" type="presOf" srcId="{D27D9417-6CDC-45B8-A527-0205FCFB422C}" destId="{994761A6-1B1D-46BA-9535-B8C1FAF7F65E}" srcOrd="2" destOrd="0" presId="urn:microsoft.com/office/officeart/2005/8/layout/gear1"/>
    <dgm:cxn modelId="{ABD9FEC5-95BC-4125-B8D2-4A8D2DAF14A2}" srcId="{7F978645-4BFE-4859-A41A-529A8707A3EA}" destId="{D4721425-9809-418C-AFB2-D09CE54851A4}" srcOrd="1" destOrd="0" parTransId="{A127C39A-8180-42A3-9BFC-55887E919745}" sibTransId="{E18742AE-F878-4776-B102-0AC85EEF7B8F}"/>
    <dgm:cxn modelId="{0E1596DE-1ABA-473F-AE2F-E8B6C14706F8}" type="presOf" srcId="{7F978645-4BFE-4859-A41A-529A8707A3EA}" destId="{01B16863-B304-48A3-811E-50164EED2BFE}" srcOrd="0" destOrd="0" presId="urn:microsoft.com/office/officeart/2005/8/layout/gear1"/>
    <dgm:cxn modelId="{60FDEAE6-EDE4-4328-9D09-B46CFDD8AE88}" type="presOf" srcId="{E18742AE-F878-4776-B102-0AC85EEF7B8F}" destId="{7932020F-50A0-4755-98E7-82863EB80F14}" srcOrd="0" destOrd="0" presId="urn:microsoft.com/office/officeart/2005/8/layout/gear1"/>
    <dgm:cxn modelId="{CC1961FA-8F8A-4768-BAD4-D9A4A2674574}" type="presParOf" srcId="{01B16863-B304-48A3-811E-50164EED2BFE}" destId="{225C1940-3F82-491B-BE39-40A1301CB7B2}" srcOrd="0" destOrd="0" presId="urn:microsoft.com/office/officeart/2005/8/layout/gear1"/>
    <dgm:cxn modelId="{B5788B74-5A18-4402-8212-958D32198B4C}" type="presParOf" srcId="{01B16863-B304-48A3-811E-50164EED2BFE}" destId="{8A185707-9FBA-4A74-9BDD-61A8EFE2B56A}" srcOrd="1" destOrd="0" presId="urn:microsoft.com/office/officeart/2005/8/layout/gear1"/>
    <dgm:cxn modelId="{26D74EDE-DFF9-4628-830E-DAE8901963D4}" type="presParOf" srcId="{01B16863-B304-48A3-811E-50164EED2BFE}" destId="{E93A55ED-D576-473C-BFB7-39CD033F73C6}" srcOrd="2" destOrd="0" presId="urn:microsoft.com/office/officeart/2005/8/layout/gear1"/>
    <dgm:cxn modelId="{FCB18222-1457-4C91-A4E0-54F5A41FB385}" type="presParOf" srcId="{01B16863-B304-48A3-811E-50164EED2BFE}" destId="{047E9667-36D0-4362-B4C0-1B7405FC247D}" srcOrd="3" destOrd="0" presId="urn:microsoft.com/office/officeart/2005/8/layout/gear1"/>
    <dgm:cxn modelId="{1E30BEF5-E4BC-4AA1-94A7-C103472DDCE7}" type="presParOf" srcId="{01B16863-B304-48A3-811E-50164EED2BFE}" destId="{90A0FBCC-36B3-47F7-9B7B-E0C8F3C130A0}" srcOrd="4" destOrd="0" presId="urn:microsoft.com/office/officeart/2005/8/layout/gear1"/>
    <dgm:cxn modelId="{73B0BA7A-BBC6-451B-9410-70650F623CC9}" type="presParOf" srcId="{01B16863-B304-48A3-811E-50164EED2BFE}" destId="{CD24A1C7-1578-4ABC-8832-1E01759F86D8}" srcOrd="5" destOrd="0" presId="urn:microsoft.com/office/officeart/2005/8/layout/gear1"/>
    <dgm:cxn modelId="{9735203E-4C3C-4175-A495-AE7F02FF8A62}" type="presParOf" srcId="{01B16863-B304-48A3-811E-50164EED2BFE}" destId="{5A63C38B-333C-4BA6-8627-CC1E59D4821D}" srcOrd="6" destOrd="0" presId="urn:microsoft.com/office/officeart/2005/8/layout/gear1"/>
    <dgm:cxn modelId="{288DA15B-9235-4AD5-81CE-E597B03C71DF}" type="presParOf" srcId="{01B16863-B304-48A3-811E-50164EED2BFE}" destId="{3FBE495A-8B2C-468E-83C5-3C77870E5D69}" srcOrd="7" destOrd="0" presId="urn:microsoft.com/office/officeart/2005/8/layout/gear1"/>
    <dgm:cxn modelId="{AD0DF8F3-43B1-4951-B07F-4836BC2EBBD6}" type="presParOf" srcId="{01B16863-B304-48A3-811E-50164EED2BFE}" destId="{994761A6-1B1D-46BA-9535-B8C1FAF7F65E}" srcOrd="8" destOrd="0" presId="urn:microsoft.com/office/officeart/2005/8/layout/gear1"/>
    <dgm:cxn modelId="{C7FE704C-B6C2-4115-8A1E-F9F240D45A6E}" type="presParOf" srcId="{01B16863-B304-48A3-811E-50164EED2BFE}" destId="{05118DD8-D305-4B44-9CCD-69C9BC318EA6}" srcOrd="9" destOrd="0" presId="urn:microsoft.com/office/officeart/2005/8/layout/gear1"/>
    <dgm:cxn modelId="{BC511BAB-B923-460C-B12D-FD499DAF280F}" type="presParOf" srcId="{01B16863-B304-48A3-811E-50164EED2BFE}" destId="{D3921503-5EB0-438C-B982-974654452AAA}" srcOrd="10" destOrd="0" presId="urn:microsoft.com/office/officeart/2005/8/layout/gear1"/>
    <dgm:cxn modelId="{2355AFB8-6DC5-45E9-88DD-9D27DA538531}" type="presParOf" srcId="{01B16863-B304-48A3-811E-50164EED2BFE}" destId="{7932020F-50A0-4755-98E7-82863EB80F14}" srcOrd="11" destOrd="0" presId="urn:microsoft.com/office/officeart/2005/8/layout/gear1"/>
    <dgm:cxn modelId="{448B5C37-DBFE-4538-A244-6900FCBEFE21}" type="presParOf" srcId="{01B16863-B304-48A3-811E-50164EED2BFE}" destId="{87449F71-1FC4-4112-955B-228A0F8EE00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F978645-4BFE-4859-A41A-529A8707A3EA}" type="doc">
      <dgm:prSet loTypeId="urn:microsoft.com/office/officeart/2005/8/layout/gear1" loCatId="cycle" qsTypeId="urn:microsoft.com/office/officeart/2005/8/quickstyle/simple1" qsCatId="simple" csTypeId="urn:microsoft.com/office/officeart/2005/8/colors/accent3_4" csCatId="accent3" phldr="0"/>
      <dgm:spPr/>
    </dgm:pt>
    <dgm:pt modelId="{0AF2D5AB-6E06-46D2-8848-C29E610D754F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75B14B6D-BCAD-4289-8271-DB1433B1D07A}" type="par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2A174143-5A13-440F-A861-3E01D96D157C}" type="sib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D4721425-9809-418C-AFB2-D09CE54851A4}">
      <dgm:prSet phldrT="[文本]" phldr="1"/>
      <dgm:spPr/>
      <dgm:t>
        <a:bodyPr/>
        <a:lstStyle/>
        <a:p>
          <a:endParaRPr lang="zh-CN" altLang="en-US">
            <a:latin typeface="+mn-lt"/>
            <a:ea typeface="+mn-ea"/>
            <a:cs typeface="+mn-ea"/>
            <a:sym typeface="+mn-lt"/>
          </a:endParaRPr>
        </a:p>
      </dgm:t>
    </dgm:pt>
    <dgm:pt modelId="{A127C39A-8180-42A3-9BFC-55887E919745}" type="par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E18742AE-F878-4776-B102-0AC85EEF7B8F}" type="sib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D27D9417-6CDC-45B8-A527-0205FCFB422C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1B2E029A-9884-49D9-9F07-CD11216092C0}" type="par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E24AD054-D775-404F-85CD-D298E04ACD12}" type="sib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01B16863-B304-48A3-811E-50164EED2BFE}" type="pres">
      <dgm:prSet presAssocID="{7F978645-4BFE-4859-A41A-529A8707A3EA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25C1940-3F82-491B-BE39-40A1301CB7B2}" type="pres">
      <dgm:prSet presAssocID="{0AF2D5AB-6E06-46D2-8848-C29E610D754F}" presName="gear1" presStyleLbl="node1" presStyleIdx="0" presStyleCnt="3">
        <dgm:presLayoutVars>
          <dgm:chMax val="1"/>
          <dgm:bulletEnabled val="1"/>
        </dgm:presLayoutVars>
      </dgm:prSet>
      <dgm:spPr/>
    </dgm:pt>
    <dgm:pt modelId="{8A185707-9FBA-4A74-9BDD-61A8EFE2B56A}" type="pres">
      <dgm:prSet presAssocID="{0AF2D5AB-6E06-46D2-8848-C29E610D754F}" presName="gear1srcNode" presStyleLbl="node1" presStyleIdx="0" presStyleCnt="3"/>
      <dgm:spPr/>
    </dgm:pt>
    <dgm:pt modelId="{E93A55ED-D576-473C-BFB7-39CD033F73C6}" type="pres">
      <dgm:prSet presAssocID="{0AF2D5AB-6E06-46D2-8848-C29E610D754F}" presName="gear1dstNode" presStyleLbl="node1" presStyleIdx="0" presStyleCnt="3"/>
      <dgm:spPr/>
    </dgm:pt>
    <dgm:pt modelId="{047E9667-36D0-4362-B4C0-1B7405FC247D}" type="pres">
      <dgm:prSet presAssocID="{D4721425-9809-418C-AFB2-D09CE54851A4}" presName="gear2" presStyleLbl="node1" presStyleIdx="1" presStyleCnt="3">
        <dgm:presLayoutVars>
          <dgm:chMax val="1"/>
          <dgm:bulletEnabled val="1"/>
        </dgm:presLayoutVars>
      </dgm:prSet>
      <dgm:spPr/>
    </dgm:pt>
    <dgm:pt modelId="{90A0FBCC-36B3-47F7-9B7B-E0C8F3C130A0}" type="pres">
      <dgm:prSet presAssocID="{D4721425-9809-418C-AFB2-D09CE54851A4}" presName="gear2srcNode" presStyleLbl="node1" presStyleIdx="1" presStyleCnt="3"/>
      <dgm:spPr/>
    </dgm:pt>
    <dgm:pt modelId="{CD24A1C7-1578-4ABC-8832-1E01759F86D8}" type="pres">
      <dgm:prSet presAssocID="{D4721425-9809-418C-AFB2-D09CE54851A4}" presName="gear2dstNode" presStyleLbl="node1" presStyleIdx="1" presStyleCnt="3"/>
      <dgm:spPr/>
    </dgm:pt>
    <dgm:pt modelId="{5A63C38B-333C-4BA6-8627-CC1E59D4821D}" type="pres">
      <dgm:prSet presAssocID="{D27D9417-6CDC-45B8-A527-0205FCFB422C}" presName="gear3" presStyleLbl="node1" presStyleIdx="2" presStyleCnt="3"/>
      <dgm:spPr/>
    </dgm:pt>
    <dgm:pt modelId="{3FBE495A-8B2C-468E-83C5-3C77870E5D69}" type="pres">
      <dgm:prSet presAssocID="{D27D9417-6CDC-45B8-A527-0205FCFB422C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994761A6-1B1D-46BA-9535-B8C1FAF7F65E}" type="pres">
      <dgm:prSet presAssocID="{D27D9417-6CDC-45B8-A527-0205FCFB422C}" presName="gear3srcNode" presStyleLbl="node1" presStyleIdx="2" presStyleCnt="3"/>
      <dgm:spPr/>
    </dgm:pt>
    <dgm:pt modelId="{05118DD8-D305-4B44-9CCD-69C9BC318EA6}" type="pres">
      <dgm:prSet presAssocID="{D27D9417-6CDC-45B8-A527-0205FCFB422C}" presName="gear3dstNode" presStyleLbl="node1" presStyleIdx="2" presStyleCnt="3"/>
      <dgm:spPr/>
    </dgm:pt>
    <dgm:pt modelId="{D3921503-5EB0-438C-B982-974654452AAA}" type="pres">
      <dgm:prSet presAssocID="{2A174143-5A13-440F-A861-3E01D96D157C}" presName="connector1" presStyleLbl="sibTrans2D1" presStyleIdx="0" presStyleCnt="3"/>
      <dgm:spPr/>
    </dgm:pt>
    <dgm:pt modelId="{7932020F-50A0-4755-98E7-82863EB80F14}" type="pres">
      <dgm:prSet presAssocID="{E18742AE-F878-4776-B102-0AC85EEF7B8F}" presName="connector2" presStyleLbl="sibTrans2D1" presStyleIdx="1" presStyleCnt="3"/>
      <dgm:spPr/>
    </dgm:pt>
    <dgm:pt modelId="{87449F71-1FC4-4112-955B-228A0F8EE004}" type="pres">
      <dgm:prSet presAssocID="{E24AD054-D775-404F-85CD-D298E04ACD12}" presName="connector3" presStyleLbl="sibTrans2D1" presStyleIdx="2" presStyleCnt="3"/>
      <dgm:spPr/>
    </dgm:pt>
  </dgm:ptLst>
  <dgm:cxnLst>
    <dgm:cxn modelId="{167C1307-8630-4A9A-9342-98212BFCCB47}" type="presOf" srcId="{D27D9417-6CDC-45B8-A527-0205FCFB422C}" destId="{5A63C38B-333C-4BA6-8627-CC1E59D4821D}" srcOrd="0" destOrd="0" presId="urn:microsoft.com/office/officeart/2005/8/layout/gear1"/>
    <dgm:cxn modelId="{09E1B507-9C16-4C6C-B801-DF7137490F92}" type="presOf" srcId="{0AF2D5AB-6E06-46D2-8848-C29E610D754F}" destId="{E93A55ED-D576-473C-BFB7-39CD033F73C6}" srcOrd="2" destOrd="0" presId="urn:microsoft.com/office/officeart/2005/8/layout/gear1"/>
    <dgm:cxn modelId="{9E43A722-43B9-4FA2-8A68-C50BB1C5A9BF}" srcId="{7F978645-4BFE-4859-A41A-529A8707A3EA}" destId="{0AF2D5AB-6E06-46D2-8848-C29E610D754F}" srcOrd="0" destOrd="0" parTransId="{75B14B6D-BCAD-4289-8271-DB1433B1D07A}" sibTransId="{2A174143-5A13-440F-A861-3E01D96D157C}"/>
    <dgm:cxn modelId="{B37EB624-25F8-414C-9B23-2EB0BB3C3C07}" srcId="{7F978645-4BFE-4859-A41A-529A8707A3EA}" destId="{D27D9417-6CDC-45B8-A527-0205FCFB422C}" srcOrd="2" destOrd="0" parTransId="{1B2E029A-9884-49D9-9F07-CD11216092C0}" sibTransId="{E24AD054-D775-404F-85CD-D298E04ACD12}"/>
    <dgm:cxn modelId="{8E15C927-B4BD-4C86-A0B6-481FF799A39D}" type="presOf" srcId="{E24AD054-D775-404F-85CD-D298E04ACD12}" destId="{87449F71-1FC4-4112-955B-228A0F8EE004}" srcOrd="0" destOrd="0" presId="urn:microsoft.com/office/officeart/2005/8/layout/gear1"/>
    <dgm:cxn modelId="{23BD2435-98BD-4406-89A9-F1C889A2B584}" type="presOf" srcId="{2A174143-5A13-440F-A861-3E01D96D157C}" destId="{D3921503-5EB0-438C-B982-974654452AAA}" srcOrd="0" destOrd="0" presId="urn:microsoft.com/office/officeart/2005/8/layout/gear1"/>
    <dgm:cxn modelId="{F62F2D5E-7EFC-43C0-AE3F-2041D9FD92D7}" type="presOf" srcId="{D27D9417-6CDC-45B8-A527-0205FCFB422C}" destId="{05118DD8-D305-4B44-9CCD-69C9BC318EA6}" srcOrd="3" destOrd="0" presId="urn:microsoft.com/office/officeart/2005/8/layout/gear1"/>
    <dgm:cxn modelId="{E04F5E44-9A5F-4545-ABCE-CA7CC3995556}" type="presOf" srcId="{D4721425-9809-418C-AFB2-D09CE54851A4}" destId="{90A0FBCC-36B3-47F7-9B7B-E0C8F3C130A0}" srcOrd="1" destOrd="0" presId="urn:microsoft.com/office/officeart/2005/8/layout/gear1"/>
    <dgm:cxn modelId="{FA790865-C251-43DD-91D2-E864B0CF1190}" type="presOf" srcId="{D27D9417-6CDC-45B8-A527-0205FCFB422C}" destId="{3FBE495A-8B2C-468E-83C5-3C77870E5D69}" srcOrd="1" destOrd="0" presId="urn:microsoft.com/office/officeart/2005/8/layout/gear1"/>
    <dgm:cxn modelId="{3EB53F4C-6EC7-4D87-93FB-A67B812688DD}" type="presOf" srcId="{D4721425-9809-418C-AFB2-D09CE54851A4}" destId="{047E9667-36D0-4362-B4C0-1B7405FC247D}" srcOrd="0" destOrd="0" presId="urn:microsoft.com/office/officeart/2005/8/layout/gear1"/>
    <dgm:cxn modelId="{0B30FE4C-B2BC-41AF-8072-9C02A6614874}" type="presOf" srcId="{0AF2D5AB-6E06-46D2-8848-C29E610D754F}" destId="{225C1940-3F82-491B-BE39-40A1301CB7B2}" srcOrd="0" destOrd="0" presId="urn:microsoft.com/office/officeart/2005/8/layout/gear1"/>
    <dgm:cxn modelId="{6048577C-E6E7-4001-A038-85FD40427250}" type="presOf" srcId="{0AF2D5AB-6E06-46D2-8848-C29E610D754F}" destId="{8A185707-9FBA-4A74-9BDD-61A8EFE2B56A}" srcOrd="1" destOrd="0" presId="urn:microsoft.com/office/officeart/2005/8/layout/gear1"/>
    <dgm:cxn modelId="{9A6ABBA2-3918-495F-A493-9EC3564DB472}" type="presOf" srcId="{D4721425-9809-418C-AFB2-D09CE54851A4}" destId="{CD24A1C7-1578-4ABC-8832-1E01759F86D8}" srcOrd="2" destOrd="0" presId="urn:microsoft.com/office/officeart/2005/8/layout/gear1"/>
    <dgm:cxn modelId="{AD4CE9AD-A78E-4197-A23B-2B7A7B9450C4}" type="presOf" srcId="{D27D9417-6CDC-45B8-A527-0205FCFB422C}" destId="{994761A6-1B1D-46BA-9535-B8C1FAF7F65E}" srcOrd="2" destOrd="0" presId="urn:microsoft.com/office/officeart/2005/8/layout/gear1"/>
    <dgm:cxn modelId="{ABD9FEC5-95BC-4125-B8D2-4A8D2DAF14A2}" srcId="{7F978645-4BFE-4859-A41A-529A8707A3EA}" destId="{D4721425-9809-418C-AFB2-D09CE54851A4}" srcOrd="1" destOrd="0" parTransId="{A127C39A-8180-42A3-9BFC-55887E919745}" sibTransId="{E18742AE-F878-4776-B102-0AC85EEF7B8F}"/>
    <dgm:cxn modelId="{0E1596DE-1ABA-473F-AE2F-E8B6C14706F8}" type="presOf" srcId="{7F978645-4BFE-4859-A41A-529A8707A3EA}" destId="{01B16863-B304-48A3-811E-50164EED2BFE}" srcOrd="0" destOrd="0" presId="urn:microsoft.com/office/officeart/2005/8/layout/gear1"/>
    <dgm:cxn modelId="{60FDEAE6-EDE4-4328-9D09-B46CFDD8AE88}" type="presOf" srcId="{E18742AE-F878-4776-B102-0AC85EEF7B8F}" destId="{7932020F-50A0-4755-98E7-82863EB80F14}" srcOrd="0" destOrd="0" presId="urn:microsoft.com/office/officeart/2005/8/layout/gear1"/>
    <dgm:cxn modelId="{CC1961FA-8F8A-4768-BAD4-D9A4A2674574}" type="presParOf" srcId="{01B16863-B304-48A3-811E-50164EED2BFE}" destId="{225C1940-3F82-491B-BE39-40A1301CB7B2}" srcOrd="0" destOrd="0" presId="urn:microsoft.com/office/officeart/2005/8/layout/gear1"/>
    <dgm:cxn modelId="{B5788B74-5A18-4402-8212-958D32198B4C}" type="presParOf" srcId="{01B16863-B304-48A3-811E-50164EED2BFE}" destId="{8A185707-9FBA-4A74-9BDD-61A8EFE2B56A}" srcOrd="1" destOrd="0" presId="urn:microsoft.com/office/officeart/2005/8/layout/gear1"/>
    <dgm:cxn modelId="{26D74EDE-DFF9-4628-830E-DAE8901963D4}" type="presParOf" srcId="{01B16863-B304-48A3-811E-50164EED2BFE}" destId="{E93A55ED-D576-473C-BFB7-39CD033F73C6}" srcOrd="2" destOrd="0" presId="urn:microsoft.com/office/officeart/2005/8/layout/gear1"/>
    <dgm:cxn modelId="{FCB18222-1457-4C91-A4E0-54F5A41FB385}" type="presParOf" srcId="{01B16863-B304-48A3-811E-50164EED2BFE}" destId="{047E9667-36D0-4362-B4C0-1B7405FC247D}" srcOrd="3" destOrd="0" presId="urn:microsoft.com/office/officeart/2005/8/layout/gear1"/>
    <dgm:cxn modelId="{1E30BEF5-E4BC-4AA1-94A7-C103472DDCE7}" type="presParOf" srcId="{01B16863-B304-48A3-811E-50164EED2BFE}" destId="{90A0FBCC-36B3-47F7-9B7B-E0C8F3C130A0}" srcOrd="4" destOrd="0" presId="urn:microsoft.com/office/officeart/2005/8/layout/gear1"/>
    <dgm:cxn modelId="{73B0BA7A-BBC6-451B-9410-70650F623CC9}" type="presParOf" srcId="{01B16863-B304-48A3-811E-50164EED2BFE}" destId="{CD24A1C7-1578-4ABC-8832-1E01759F86D8}" srcOrd="5" destOrd="0" presId="urn:microsoft.com/office/officeart/2005/8/layout/gear1"/>
    <dgm:cxn modelId="{9735203E-4C3C-4175-A495-AE7F02FF8A62}" type="presParOf" srcId="{01B16863-B304-48A3-811E-50164EED2BFE}" destId="{5A63C38B-333C-4BA6-8627-CC1E59D4821D}" srcOrd="6" destOrd="0" presId="urn:microsoft.com/office/officeart/2005/8/layout/gear1"/>
    <dgm:cxn modelId="{288DA15B-9235-4AD5-81CE-E597B03C71DF}" type="presParOf" srcId="{01B16863-B304-48A3-811E-50164EED2BFE}" destId="{3FBE495A-8B2C-468E-83C5-3C77870E5D69}" srcOrd="7" destOrd="0" presId="urn:microsoft.com/office/officeart/2005/8/layout/gear1"/>
    <dgm:cxn modelId="{AD0DF8F3-43B1-4951-B07F-4836BC2EBBD6}" type="presParOf" srcId="{01B16863-B304-48A3-811E-50164EED2BFE}" destId="{994761A6-1B1D-46BA-9535-B8C1FAF7F65E}" srcOrd="8" destOrd="0" presId="urn:microsoft.com/office/officeart/2005/8/layout/gear1"/>
    <dgm:cxn modelId="{C7FE704C-B6C2-4115-8A1E-F9F240D45A6E}" type="presParOf" srcId="{01B16863-B304-48A3-811E-50164EED2BFE}" destId="{05118DD8-D305-4B44-9CCD-69C9BC318EA6}" srcOrd="9" destOrd="0" presId="urn:microsoft.com/office/officeart/2005/8/layout/gear1"/>
    <dgm:cxn modelId="{BC511BAB-B923-460C-B12D-FD499DAF280F}" type="presParOf" srcId="{01B16863-B304-48A3-811E-50164EED2BFE}" destId="{D3921503-5EB0-438C-B982-974654452AAA}" srcOrd="10" destOrd="0" presId="urn:microsoft.com/office/officeart/2005/8/layout/gear1"/>
    <dgm:cxn modelId="{2355AFB8-6DC5-45E9-88DD-9D27DA538531}" type="presParOf" srcId="{01B16863-B304-48A3-811E-50164EED2BFE}" destId="{7932020F-50A0-4755-98E7-82863EB80F14}" srcOrd="11" destOrd="0" presId="urn:microsoft.com/office/officeart/2005/8/layout/gear1"/>
    <dgm:cxn modelId="{448B5C37-DBFE-4538-A244-6900FCBEFE21}" type="presParOf" srcId="{01B16863-B304-48A3-811E-50164EED2BFE}" destId="{87449F71-1FC4-4112-955B-228A0F8EE00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978645-4BFE-4859-A41A-529A8707A3EA}" type="doc">
      <dgm:prSet loTypeId="urn:microsoft.com/office/officeart/2005/8/layout/gear1" loCatId="cycle" qsTypeId="urn:microsoft.com/office/officeart/2005/8/quickstyle/simple1" qsCatId="simple" csTypeId="urn:microsoft.com/office/officeart/2005/8/colors/accent3_4" csCatId="accent3" phldr="0"/>
      <dgm:spPr/>
    </dgm:pt>
    <dgm:pt modelId="{0AF2D5AB-6E06-46D2-8848-C29E610D754F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75B14B6D-BCAD-4289-8271-DB1433B1D07A}" type="par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2A174143-5A13-440F-A861-3E01D96D157C}" type="sibTrans" cxnId="{9E43A722-43B9-4FA2-8A68-C50BB1C5A9BF}">
      <dgm:prSet/>
      <dgm:spPr/>
      <dgm:t>
        <a:bodyPr/>
        <a:lstStyle/>
        <a:p>
          <a:endParaRPr lang="zh-CN" altLang="en-US"/>
        </a:p>
      </dgm:t>
    </dgm:pt>
    <dgm:pt modelId="{D4721425-9809-418C-AFB2-D09CE54851A4}">
      <dgm:prSet phldrT="[文本]" phldr="1"/>
      <dgm:spPr/>
      <dgm:t>
        <a:bodyPr/>
        <a:lstStyle/>
        <a:p>
          <a:endParaRPr lang="zh-CN" altLang="en-US">
            <a:latin typeface="+mn-lt"/>
            <a:ea typeface="+mn-ea"/>
            <a:cs typeface="+mn-ea"/>
            <a:sym typeface="+mn-lt"/>
          </a:endParaRPr>
        </a:p>
      </dgm:t>
    </dgm:pt>
    <dgm:pt modelId="{A127C39A-8180-42A3-9BFC-55887E919745}" type="par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E18742AE-F878-4776-B102-0AC85EEF7B8F}" type="sibTrans" cxnId="{ABD9FEC5-95BC-4125-B8D2-4A8D2DAF14A2}">
      <dgm:prSet/>
      <dgm:spPr/>
      <dgm:t>
        <a:bodyPr/>
        <a:lstStyle/>
        <a:p>
          <a:endParaRPr lang="zh-CN" altLang="en-US"/>
        </a:p>
      </dgm:t>
    </dgm:pt>
    <dgm:pt modelId="{D27D9417-6CDC-45B8-A527-0205FCFB422C}">
      <dgm:prSet phldrT="[文本]" phldr="1"/>
      <dgm:spPr/>
      <dgm:t>
        <a:bodyPr/>
        <a:lstStyle/>
        <a:p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1B2E029A-9884-49D9-9F07-CD11216092C0}" type="par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E24AD054-D775-404F-85CD-D298E04ACD12}" type="sibTrans" cxnId="{B37EB624-25F8-414C-9B23-2EB0BB3C3C07}">
      <dgm:prSet/>
      <dgm:spPr/>
      <dgm:t>
        <a:bodyPr/>
        <a:lstStyle/>
        <a:p>
          <a:endParaRPr lang="zh-CN" altLang="en-US"/>
        </a:p>
      </dgm:t>
    </dgm:pt>
    <dgm:pt modelId="{01B16863-B304-48A3-811E-50164EED2BFE}" type="pres">
      <dgm:prSet presAssocID="{7F978645-4BFE-4859-A41A-529A8707A3EA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25C1940-3F82-491B-BE39-40A1301CB7B2}" type="pres">
      <dgm:prSet presAssocID="{0AF2D5AB-6E06-46D2-8848-C29E610D754F}" presName="gear1" presStyleLbl="node1" presStyleIdx="0" presStyleCnt="3">
        <dgm:presLayoutVars>
          <dgm:chMax val="1"/>
          <dgm:bulletEnabled val="1"/>
        </dgm:presLayoutVars>
      </dgm:prSet>
      <dgm:spPr/>
    </dgm:pt>
    <dgm:pt modelId="{8A185707-9FBA-4A74-9BDD-61A8EFE2B56A}" type="pres">
      <dgm:prSet presAssocID="{0AF2D5AB-6E06-46D2-8848-C29E610D754F}" presName="gear1srcNode" presStyleLbl="node1" presStyleIdx="0" presStyleCnt="3"/>
      <dgm:spPr/>
    </dgm:pt>
    <dgm:pt modelId="{E93A55ED-D576-473C-BFB7-39CD033F73C6}" type="pres">
      <dgm:prSet presAssocID="{0AF2D5AB-6E06-46D2-8848-C29E610D754F}" presName="gear1dstNode" presStyleLbl="node1" presStyleIdx="0" presStyleCnt="3"/>
      <dgm:spPr/>
    </dgm:pt>
    <dgm:pt modelId="{047E9667-36D0-4362-B4C0-1B7405FC247D}" type="pres">
      <dgm:prSet presAssocID="{D4721425-9809-418C-AFB2-D09CE54851A4}" presName="gear2" presStyleLbl="node1" presStyleIdx="1" presStyleCnt="3">
        <dgm:presLayoutVars>
          <dgm:chMax val="1"/>
          <dgm:bulletEnabled val="1"/>
        </dgm:presLayoutVars>
      </dgm:prSet>
      <dgm:spPr/>
    </dgm:pt>
    <dgm:pt modelId="{90A0FBCC-36B3-47F7-9B7B-E0C8F3C130A0}" type="pres">
      <dgm:prSet presAssocID="{D4721425-9809-418C-AFB2-D09CE54851A4}" presName="gear2srcNode" presStyleLbl="node1" presStyleIdx="1" presStyleCnt="3"/>
      <dgm:spPr/>
    </dgm:pt>
    <dgm:pt modelId="{CD24A1C7-1578-4ABC-8832-1E01759F86D8}" type="pres">
      <dgm:prSet presAssocID="{D4721425-9809-418C-AFB2-D09CE54851A4}" presName="gear2dstNode" presStyleLbl="node1" presStyleIdx="1" presStyleCnt="3"/>
      <dgm:spPr/>
    </dgm:pt>
    <dgm:pt modelId="{5A63C38B-333C-4BA6-8627-CC1E59D4821D}" type="pres">
      <dgm:prSet presAssocID="{D27D9417-6CDC-45B8-A527-0205FCFB422C}" presName="gear3" presStyleLbl="node1" presStyleIdx="2" presStyleCnt="3"/>
      <dgm:spPr/>
    </dgm:pt>
    <dgm:pt modelId="{3FBE495A-8B2C-468E-83C5-3C77870E5D69}" type="pres">
      <dgm:prSet presAssocID="{D27D9417-6CDC-45B8-A527-0205FCFB422C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994761A6-1B1D-46BA-9535-B8C1FAF7F65E}" type="pres">
      <dgm:prSet presAssocID="{D27D9417-6CDC-45B8-A527-0205FCFB422C}" presName="gear3srcNode" presStyleLbl="node1" presStyleIdx="2" presStyleCnt="3"/>
      <dgm:spPr/>
    </dgm:pt>
    <dgm:pt modelId="{05118DD8-D305-4B44-9CCD-69C9BC318EA6}" type="pres">
      <dgm:prSet presAssocID="{D27D9417-6CDC-45B8-A527-0205FCFB422C}" presName="gear3dstNode" presStyleLbl="node1" presStyleIdx="2" presStyleCnt="3"/>
      <dgm:spPr/>
    </dgm:pt>
    <dgm:pt modelId="{D3921503-5EB0-438C-B982-974654452AAA}" type="pres">
      <dgm:prSet presAssocID="{2A174143-5A13-440F-A861-3E01D96D157C}" presName="connector1" presStyleLbl="sibTrans2D1" presStyleIdx="0" presStyleCnt="3"/>
      <dgm:spPr/>
    </dgm:pt>
    <dgm:pt modelId="{7932020F-50A0-4755-98E7-82863EB80F14}" type="pres">
      <dgm:prSet presAssocID="{E18742AE-F878-4776-B102-0AC85EEF7B8F}" presName="connector2" presStyleLbl="sibTrans2D1" presStyleIdx="1" presStyleCnt="3"/>
      <dgm:spPr/>
    </dgm:pt>
    <dgm:pt modelId="{87449F71-1FC4-4112-955B-228A0F8EE004}" type="pres">
      <dgm:prSet presAssocID="{E24AD054-D775-404F-85CD-D298E04ACD12}" presName="connector3" presStyleLbl="sibTrans2D1" presStyleIdx="2" presStyleCnt="3"/>
      <dgm:spPr/>
    </dgm:pt>
  </dgm:ptLst>
  <dgm:cxnLst>
    <dgm:cxn modelId="{167C1307-8630-4A9A-9342-98212BFCCB47}" type="presOf" srcId="{D27D9417-6CDC-45B8-A527-0205FCFB422C}" destId="{5A63C38B-333C-4BA6-8627-CC1E59D4821D}" srcOrd="0" destOrd="0" presId="urn:microsoft.com/office/officeart/2005/8/layout/gear1"/>
    <dgm:cxn modelId="{09E1B507-9C16-4C6C-B801-DF7137490F92}" type="presOf" srcId="{0AF2D5AB-6E06-46D2-8848-C29E610D754F}" destId="{E93A55ED-D576-473C-BFB7-39CD033F73C6}" srcOrd="2" destOrd="0" presId="urn:microsoft.com/office/officeart/2005/8/layout/gear1"/>
    <dgm:cxn modelId="{9E43A722-43B9-4FA2-8A68-C50BB1C5A9BF}" srcId="{7F978645-4BFE-4859-A41A-529A8707A3EA}" destId="{0AF2D5AB-6E06-46D2-8848-C29E610D754F}" srcOrd="0" destOrd="0" parTransId="{75B14B6D-BCAD-4289-8271-DB1433B1D07A}" sibTransId="{2A174143-5A13-440F-A861-3E01D96D157C}"/>
    <dgm:cxn modelId="{B37EB624-25F8-414C-9B23-2EB0BB3C3C07}" srcId="{7F978645-4BFE-4859-A41A-529A8707A3EA}" destId="{D27D9417-6CDC-45B8-A527-0205FCFB422C}" srcOrd="2" destOrd="0" parTransId="{1B2E029A-9884-49D9-9F07-CD11216092C0}" sibTransId="{E24AD054-D775-404F-85CD-D298E04ACD12}"/>
    <dgm:cxn modelId="{8E15C927-B4BD-4C86-A0B6-481FF799A39D}" type="presOf" srcId="{E24AD054-D775-404F-85CD-D298E04ACD12}" destId="{87449F71-1FC4-4112-955B-228A0F8EE004}" srcOrd="0" destOrd="0" presId="urn:microsoft.com/office/officeart/2005/8/layout/gear1"/>
    <dgm:cxn modelId="{23BD2435-98BD-4406-89A9-F1C889A2B584}" type="presOf" srcId="{2A174143-5A13-440F-A861-3E01D96D157C}" destId="{D3921503-5EB0-438C-B982-974654452AAA}" srcOrd="0" destOrd="0" presId="urn:microsoft.com/office/officeart/2005/8/layout/gear1"/>
    <dgm:cxn modelId="{F62F2D5E-7EFC-43C0-AE3F-2041D9FD92D7}" type="presOf" srcId="{D27D9417-6CDC-45B8-A527-0205FCFB422C}" destId="{05118DD8-D305-4B44-9CCD-69C9BC318EA6}" srcOrd="3" destOrd="0" presId="urn:microsoft.com/office/officeart/2005/8/layout/gear1"/>
    <dgm:cxn modelId="{E04F5E44-9A5F-4545-ABCE-CA7CC3995556}" type="presOf" srcId="{D4721425-9809-418C-AFB2-D09CE54851A4}" destId="{90A0FBCC-36B3-47F7-9B7B-E0C8F3C130A0}" srcOrd="1" destOrd="0" presId="urn:microsoft.com/office/officeart/2005/8/layout/gear1"/>
    <dgm:cxn modelId="{FA790865-C251-43DD-91D2-E864B0CF1190}" type="presOf" srcId="{D27D9417-6CDC-45B8-A527-0205FCFB422C}" destId="{3FBE495A-8B2C-468E-83C5-3C77870E5D69}" srcOrd="1" destOrd="0" presId="urn:microsoft.com/office/officeart/2005/8/layout/gear1"/>
    <dgm:cxn modelId="{3EB53F4C-6EC7-4D87-93FB-A67B812688DD}" type="presOf" srcId="{D4721425-9809-418C-AFB2-D09CE54851A4}" destId="{047E9667-36D0-4362-B4C0-1B7405FC247D}" srcOrd="0" destOrd="0" presId="urn:microsoft.com/office/officeart/2005/8/layout/gear1"/>
    <dgm:cxn modelId="{0B30FE4C-B2BC-41AF-8072-9C02A6614874}" type="presOf" srcId="{0AF2D5AB-6E06-46D2-8848-C29E610D754F}" destId="{225C1940-3F82-491B-BE39-40A1301CB7B2}" srcOrd="0" destOrd="0" presId="urn:microsoft.com/office/officeart/2005/8/layout/gear1"/>
    <dgm:cxn modelId="{6048577C-E6E7-4001-A038-85FD40427250}" type="presOf" srcId="{0AF2D5AB-6E06-46D2-8848-C29E610D754F}" destId="{8A185707-9FBA-4A74-9BDD-61A8EFE2B56A}" srcOrd="1" destOrd="0" presId="urn:microsoft.com/office/officeart/2005/8/layout/gear1"/>
    <dgm:cxn modelId="{9A6ABBA2-3918-495F-A493-9EC3564DB472}" type="presOf" srcId="{D4721425-9809-418C-AFB2-D09CE54851A4}" destId="{CD24A1C7-1578-4ABC-8832-1E01759F86D8}" srcOrd="2" destOrd="0" presId="urn:microsoft.com/office/officeart/2005/8/layout/gear1"/>
    <dgm:cxn modelId="{AD4CE9AD-A78E-4197-A23B-2B7A7B9450C4}" type="presOf" srcId="{D27D9417-6CDC-45B8-A527-0205FCFB422C}" destId="{994761A6-1B1D-46BA-9535-B8C1FAF7F65E}" srcOrd="2" destOrd="0" presId="urn:microsoft.com/office/officeart/2005/8/layout/gear1"/>
    <dgm:cxn modelId="{ABD9FEC5-95BC-4125-B8D2-4A8D2DAF14A2}" srcId="{7F978645-4BFE-4859-A41A-529A8707A3EA}" destId="{D4721425-9809-418C-AFB2-D09CE54851A4}" srcOrd="1" destOrd="0" parTransId="{A127C39A-8180-42A3-9BFC-55887E919745}" sibTransId="{E18742AE-F878-4776-B102-0AC85EEF7B8F}"/>
    <dgm:cxn modelId="{0E1596DE-1ABA-473F-AE2F-E8B6C14706F8}" type="presOf" srcId="{7F978645-4BFE-4859-A41A-529A8707A3EA}" destId="{01B16863-B304-48A3-811E-50164EED2BFE}" srcOrd="0" destOrd="0" presId="urn:microsoft.com/office/officeart/2005/8/layout/gear1"/>
    <dgm:cxn modelId="{60FDEAE6-EDE4-4328-9D09-B46CFDD8AE88}" type="presOf" srcId="{E18742AE-F878-4776-B102-0AC85EEF7B8F}" destId="{7932020F-50A0-4755-98E7-82863EB80F14}" srcOrd="0" destOrd="0" presId="urn:microsoft.com/office/officeart/2005/8/layout/gear1"/>
    <dgm:cxn modelId="{CC1961FA-8F8A-4768-BAD4-D9A4A2674574}" type="presParOf" srcId="{01B16863-B304-48A3-811E-50164EED2BFE}" destId="{225C1940-3F82-491B-BE39-40A1301CB7B2}" srcOrd="0" destOrd="0" presId="urn:microsoft.com/office/officeart/2005/8/layout/gear1"/>
    <dgm:cxn modelId="{B5788B74-5A18-4402-8212-958D32198B4C}" type="presParOf" srcId="{01B16863-B304-48A3-811E-50164EED2BFE}" destId="{8A185707-9FBA-4A74-9BDD-61A8EFE2B56A}" srcOrd="1" destOrd="0" presId="urn:microsoft.com/office/officeart/2005/8/layout/gear1"/>
    <dgm:cxn modelId="{26D74EDE-DFF9-4628-830E-DAE8901963D4}" type="presParOf" srcId="{01B16863-B304-48A3-811E-50164EED2BFE}" destId="{E93A55ED-D576-473C-BFB7-39CD033F73C6}" srcOrd="2" destOrd="0" presId="urn:microsoft.com/office/officeart/2005/8/layout/gear1"/>
    <dgm:cxn modelId="{FCB18222-1457-4C91-A4E0-54F5A41FB385}" type="presParOf" srcId="{01B16863-B304-48A3-811E-50164EED2BFE}" destId="{047E9667-36D0-4362-B4C0-1B7405FC247D}" srcOrd="3" destOrd="0" presId="urn:microsoft.com/office/officeart/2005/8/layout/gear1"/>
    <dgm:cxn modelId="{1E30BEF5-E4BC-4AA1-94A7-C103472DDCE7}" type="presParOf" srcId="{01B16863-B304-48A3-811E-50164EED2BFE}" destId="{90A0FBCC-36B3-47F7-9B7B-E0C8F3C130A0}" srcOrd="4" destOrd="0" presId="urn:microsoft.com/office/officeart/2005/8/layout/gear1"/>
    <dgm:cxn modelId="{73B0BA7A-BBC6-451B-9410-70650F623CC9}" type="presParOf" srcId="{01B16863-B304-48A3-811E-50164EED2BFE}" destId="{CD24A1C7-1578-4ABC-8832-1E01759F86D8}" srcOrd="5" destOrd="0" presId="urn:microsoft.com/office/officeart/2005/8/layout/gear1"/>
    <dgm:cxn modelId="{9735203E-4C3C-4175-A495-AE7F02FF8A62}" type="presParOf" srcId="{01B16863-B304-48A3-811E-50164EED2BFE}" destId="{5A63C38B-333C-4BA6-8627-CC1E59D4821D}" srcOrd="6" destOrd="0" presId="urn:microsoft.com/office/officeart/2005/8/layout/gear1"/>
    <dgm:cxn modelId="{288DA15B-9235-4AD5-81CE-E597B03C71DF}" type="presParOf" srcId="{01B16863-B304-48A3-811E-50164EED2BFE}" destId="{3FBE495A-8B2C-468E-83C5-3C77870E5D69}" srcOrd="7" destOrd="0" presId="urn:microsoft.com/office/officeart/2005/8/layout/gear1"/>
    <dgm:cxn modelId="{AD0DF8F3-43B1-4951-B07F-4836BC2EBBD6}" type="presParOf" srcId="{01B16863-B304-48A3-811E-50164EED2BFE}" destId="{994761A6-1B1D-46BA-9535-B8C1FAF7F65E}" srcOrd="8" destOrd="0" presId="urn:microsoft.com/office/officeart/2005/8/layout/gear1"/>
    <dgm:cxn modelId="{C7FE704C-B6C2-4115-8A1E-F9F240D45A6E}" type="presParOf" srcId="{01B16863-B304-48A3-811E-50164EED2BFE}" destId="{05118DD8-D305-4B44-9CCD-69C9BC318EA6}" srcOrd="9" destOrd="0" presId="urn:microsoft.com/office/officeart/2005/8/layout/gear1"/>
    <dgm:cxn modelId="{BC511BAB-B923-460C-B12D-FD499DAF280F}" type="presParOf" srcId="{01B16863-B304-48A3-811E-50164EED2BFE}" destId="{D3921503-5EB0-438C-B982-974654452AAA}" srcOrd="10" destOrd="0" presId="urn:microsoft.com/office/officeart/2005/8/layout/gear1"/>
    <dgm:cxn modelId="{2355AFB8-6DC5-45E9-88DD-9D27DA538531}" type="presParOf" srcId="{01B16863-B304-48A3-811E-50164EED2BFE}" destId="{7932020F-50A0-4755-98E7-82863EB80F14}" srcOrd="11" destOrd="0" presId="urn:microsoft.com/office/officeart/2005/8/layout/gear1"/>
    <dgm:cxn modelId="{448B5C37-DBFE-4538-A244-6900FCBEFE21}" type="presParOf" srcId="{01B16863-B304-48A3-811E-50164EED2BFE}" destId="{87449F71-1FC4-4112-955B-228A0F8EE00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C1940-3F82-491B-BE39-40A1301CB7B2}">
      <dsp:nvSpPr>
        <dsp:cNvPr id="0" name=""/>
        <dsp:cNvSpPr/>
      </dsp:nvSpPr>
      <dsp:spPr>
        <a:xfrm>
          <a:off x="1707209" y="1335754"/>
          <a:ext cx="1632588" cy="1632588"/>
        </a:xfrm>
        <a:prstGeom prst="gear9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1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035432" y="1718180"/>
        <a:ext cx="976142" cy="839184"/>
      </dsp:txXfrm>
    </dsp:sp>
    <dsp:sp modelId="{047E9667-36D0-4362-B4C0-1B7405FC247D}">
      <dsp:nvSpPr>
        <dsp:cNvPr id="0" name=""/>
        <dsp:cNvSpPr/>
      </dsp:nvSpPr>
      <dsp:spPr>
        <a:xfrm>
          <a:off x="757340" y="949869"/>
          <a:ext cx="1187337" cy="1187337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>
            <a:latin typeface="+mn-lt"/>
            <a:ea typeface="+mn-ea"/>
            <a:cs typeface="+mn-ea"/>
            <a:sym typeface="+mn-lt"/>
          </a:endParaRPr>
        </a:p>
      </dsp:txBody>
      <dsp:txXfrm>
        <a:off x="1056256" y="1250591"/>
        <a:ext cx="589505" cy="585893"/>
      </dsp:txXfrm>
    </dsp:sp>
    <dsp:sp modelId="{5A63C38B-333C-4BA6-8627-CC1E59D4821D}">
      <dsp:nvSpPr>
        <dsp:cNvPr id="0" name=""/>
        <dsp:cNvSpPr/>
      </dsp:nvSpPr>
      <dsp:spPr>
        <a:xfrm rot="20700000">
          <a:off x="1422370" y="130728"/>
          <a:ext cx="1163348" cy="1163348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 dirty="0">
            <a:latin typeface="+mn-lt"/>
            <a:ea typeface="+mn-ea"/>
            <a:cs typeface="+mn-ea"/>
            <a:sym typeface="+mn-lt"/>
          </a:endParaRPr>
        </a:p>
      </dsp:txBody>
      <dsp:txXfrm rot="-20700000">
        <a:off x="1677526" y="385884"/>
        <a:ext cx="653035" cy="653035"/>
      </dsp:txXfrm>
    </dsp:sp>
    <dsp:sp modelId="{D3921503-5EB0-438C-B982-974654452AAA}">
      <dsp:nvSpPr>
        <dsp:cNvPr id="0" name=""/>
        <dsp:cNvSpPr/>
      </dsp:nvSpPr>
      <dsp:spPr>
        <a:xfrm>
          <a:off x="1568708" y="1096686"/>
          <a:ext cx="2089713" cy="2089713"/>
        </a:xfrm>
        <a:prstGeom prst="circularArrow">
          <a:avLst>
            <a:gd name="adj1" fmla="val 4687"/>
            <a:gd name="adj2" fmla="val 299029"/>
            <a:gd name="adj3" fmla="val 2477409"/>
            <a:gd name="adj4" fmla="val 15947444"/>
            <a:gd name="adj5" fmla="val 5469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2020F-50A0-4755-98E7-82863EB80F14}">
      <dsp:nvSpPr>
        <dsp:cNvPr id="0" name=""/>
        <dsp:cNvSpPr/>
      </dsp:nvSpPr>
      <dsp:spPr>
        <a:xfrm>
          <a:off x="547064" y="692418"/>
          <a:ext cx="1518307" cy="15183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49F71-1FC4-4112-955B-228A0F8EE004}">
      <dsp:nvSpPr>
        <dsp:cNvPr id="0" name=""/>
        <dsp:cNvSpPr/>
      </dsp:nvSpPr>
      <dsp:spPr>
        <a:xfrm>
          <a:off x="1153275" y="-118827"/>
          <a:ext cx="1637041" cy="1637041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C1940-3F82-491B-BE39-40A1301CB7B2}">
      <dsp:nvSpPr>
        <dsp:cNvPr id="0" name=""/>
        <dsp:cNvSpPr/>
      </dsp:nvSpPr>
      <dsp:spPr>
        <a:xfrm>
          <a:off x="1707209" y="1335754"/>
          <a:ext cx="1632588" cy="1632588"/>
        </a:xfrm>
        <a:prstGeom prst="gear9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1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035432" y="1718180"/>
        <a:ext cx="976142" cy="839184"/>
      </dsp:txXfrm>
    </dsp:sp>
    <dsp:sp modelId="{047E9667-36D0-4362-B4C0-1B7405FC247D}">
      <dsp:nvSpPr>
        <dsp:cNvPr id="0" name=""/>
        <dsp:cNvSpPr/>
      </dsp:nvSpPr>
      <dsp:spPr>
        <a:xfrm>
          <a:off x="757340" y="949869"/>
          <a:ext cx="1187337" cy="1187337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>
            <a:latin typeface="+mn-lt"/>
            <a:ea typeface="+mn-ea"/>
            <a:cs typeface="+mn-ea"/>
            <a:sym typeface="+mn-lt"/>
          </a:endParaRPr>
        </a:p>
      </dsp:txBody>
      <dsp:txXfrm>
        <a:off x="1056256" y="1250591"/>
        <a:ext cx="589505" cy="585893"/>
      </dsp:txXfrm>
    </dsp:sp>
    <dsp:sp modelId="{5A63C38B-333C-4BA6-8627-CC1E59D4821D}">
      <dsp:nvSpPr>
        <dsp:cNvPr id="0" name=""/>
        <dsp:cNvSpPr/>
      </dsp:nvSpPr>
      <dsp:spPr>
        <a:xfrm rot="20700000">
          <a:off x="1422370" y="130728"/>
          <a:ext cx="1163348" cy="1163348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 dirty="0">
            <a:latin typeface="+mn-lt"/>
            <a:ea typeface="+mn-ea"/>
            <a:cs typeface="+mn-ea"/>
            <a:sym typeface="+mn-lt"/>
          </a:endParaRPr>
        </a:p>
      </dsp:txBody>
      <dsp:txXfrm rot="-20700000">
        <a:off x="1677526" y="385884"/>
        <a:ext cx="653035" cy="653035"/>
      </dsp:txXfrm>
    </dsp:sp>
    <dsp:sp modelId="{D3921503-5EB0-438C-B982-974654452AAA}">
      <dsp:nvSpPr>
        <dsp:cNvPr id="0" name=""/>
        <dsp:cNvSpPr/>
      </dsp:nvSpPr>
      <dsp:spPr>
        <a:xfrm>
          <a:off x="1568708" y="1096686"/>
          <a:ext cx="2089713" cy="2089713"/>
        </a:xfrm>
        <a:prstGeom prst="circularArrow">
          <a:avLst>
            <a:gd name="adj1" fmla="val 4687"/>
            <a:gd name="adj2" fmla="val 299029"/>
            <a:gd name="adj3" fmla="val 2477409"/>
            <a:gd name="adj4" fmla="val 15947444"/>
            <a:gd name="adj5" fmla="val 5469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2020F-50A0-4755-98E7-82863EB80F14}">
      <dsp:nvSpPr>
        <dsp:cNvPr id="0" name=""/>
        <dsp:cNvSpPr/>
      </dsp:nvSpPr>
      <dsp:spPr>
        <a:xfrm>
          <a:off x="547064" y="692418"/>
          <a:ext cx="1518307" cy="15183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49F71-1FC4-4112-955B-228A0F8EE004}">
      <dsp:nvSpPr>
        <dsp:cNvPr id="0" name=""/>
        <dsp:cNvSpPr/>
      </dsp:nvSpPr>
      <dsp:spPr>
        <a:xfrm>
          <a:off x="1153275" y="-118827"/>
          <a:ext cx="1637041" cy="1637041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C1940-3F82-491B-BE39-40A1301CB7B2}">
      <dsp:nvSpPr>
        <dsp:cNvPr id="0" name=""/>
        <dsp:cNvSpPr/>
      </dsp:nvSpPr>
      <dsp:spPr>
        <a:xfrm>
          <a:off x="1707209" y="1335754"/>
          <a:ext cx="1632588" cy="1632588"/>
        </a:xfrm>
        <a:prstGeom prst="gear9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1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035432" y="1718180"/>
        <a:ext cx="976142" cy="839184"/>
      </dsp:txXfrm>
    </dsp:sp>
    <dsp:sp modelId="{047E9667-36D0-4362-B4C0-1B7405FC247D}">
      <dsp:nvSpPr>
        <dsp:cNvPr id="0" name=""/>
        <dsp:cNvSpPr/>
      </dsp:nvSpPr>
      <dsp:spPr>
        <a:xfrm>
          <a:off x="757340" y="949869"/>
          <a:ext cx="1187337" cy="1187337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>
            <a:latin typeface="+mn-lt"/>
            <a:ea typeface="+mn-ea"/>
            <a:cs typeface="+mn-ea"/>
            <a:sym typeface="+mn-lt"/>
          </a:endParaRPr>
        </a:p>
      </dsp:txBody>
      <dsp:txXfrm>
        <a:off x="1056256" y="1250591"/>
        <a:ext cx="589505" cy="585893"/>
      </dsp:txXfrm>
    </dsp:sp>
    <dsp:sp modelId="{5A63C38B-333C-4BA6-8627-CC1E59D4821D}">
      <dsp:nvSpPr>
        <dsp:cNvPr id="0" name=""/>
        <dsp:cNvSpPr/>
      </dsp:nvSpPr>
      <dsp:spPr>
        <a:xfrm rot="20700000">
          <a:off x="1422370" y="130728"/>
          <a:ext cx="1163348" cy="1163348"/>
        </a:xfrm>
        <a:prstGeom prst="gear6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 dirty="0">
            <a:latin typeface="+mn-lt"/>
            <a:ea typeface="+mn-ea"/>
            <a:cs typeface="+mn-ea"/>
            <a:sym typeface="+mn-lt"/>
          </a:endParaRPr>
        </a:p>
      </dsp:txBody>
      <dsp:txXfrm rot="-20700000">
        <a:off x="1677526" y="385884"/>
        <a:ext cx="653035" cy="653035"/>
      </dsp:txXfrm>
    </dsp:sp>
    <dsp:sp modelId="{D3921503-5EB0-438C-B982-974654452AAA}">
      <dsp:nvSpPr>
        <dsp:cNvPr id="0" name=""/>
        <dsp:cNvSpPr/>
      </dsp:nvSpPr>
      <dsp:spPr>
        <a:xfrm>
          <a:off x="1568708" y="1096686"/>
          <a:ext cx="2089713" cy="2089713"/>
        </a:xfrm>
        <a:prstGeom prst="circularArrow">
          <a:avLst>
            <a:gd name="adj1" fmla="val 4687"/>
            <a:gd name="adj2" fmla="val 299029"/>
            <a:gd name="adj3" fmla="val 2477409"/>
            <a:gd name="adj4" fmla="val 15947444"/>
            <a:gd name="adj5" fmla="val 5469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2020F-50A0-4755-98E7-82863EB80F14}">
      <dsp:nvSpPr>
        <dsp:cNvPr id="0" name=""/>
        <dsp:cNvSpPr/>
      </dsp:nvSpPr>
      <dsp:spPr>
        <a:xfrm>
          <a:off x="547064" y="692418"/>
          <a:ext cx="1518307" cy="15183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49F71-1FC4-4112-955B-228A0F8EE004}">
      <dsp:nvSpPr>
        <dsp:cNvPr id="0" name=""/>
        <dsp:cNvSpPr/>
      </dsp:nvSpPr>
      <dsp:spPr>
        <a:xfrm>
          <a:off x="1153275" y="-118827"/>
          <a:ext cx="1637041" cy="1637041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3">
            <a:shade val="90000"/>
            <a:hueOff val="0"/>
            <a:satOff val="0"/>
            <a:lumOff val="153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9E538-E2DB-4749-A5D3-2D0D0F99A74D}" type="datetimeFigureOut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6E2E7-7401-4971-847F-F37B3DEA4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844882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tmp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B4AE4E-3F0F-4406-A9F4-3F03DB2D2681}" type="datetimeFigureOut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2DBBB-7D6E-4E26-8149-8AF616E461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242934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2166-5554-413D-9772-8399077B7738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618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8409708" y="1825626"/>
            <a:ext cx="2791691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928457" y="1825626"/>
            <a:ext cx="3064741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4682830" y="1825623"/>
            <a:ext cx="3064741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0D89DE9-9913-4D65-A29A-EEBD9FCE541C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586D6CF-C15F-4952-ACED-5EFC45F025D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8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8409708" y="1825626"/>
            <a:ext cx="2791691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928457" y="1825626"/>
            <a:ext cx="3064741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4682830" y="1825623"/>
            <a:ext cx="3064741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F144C7D-C567-4EFD-B16F-6CFF389589FF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B4D8432-B268-4F68-86B0-4C23F0D0D5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8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7171362" y="4344425"/>
            <a:ext cx="4653907" cy="1569940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7171362" y="1886202"/>
            <a:ext cx="4674670" cy="1603374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277831" y="3182437"/>
            <a:ext cx="4674670" cy="1603374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B6F3214-AB5E-44E5-94D8-ECC6A913CC52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25D143A-6DDB-442C-9A45-032B367F31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76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7171362" y="4344425"/>
            <a:ext cx="4653907" cy="1569940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7171362" y="1886202"/>
            <a:ext cx="4674670" cy="1603374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277831" y="3182437"/>
            <a:ext cx="4674670" cy="1603374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4774437-8F62-4C7D-AA11-3D1D636881FC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D5F49C2-F0E8-4A5D-9151-24435C8E4F1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91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3366272" y="5458887"/>
            <a:ext cx="5302250" cy="869489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5"/>
          </p:nvPr>
        </p:nvSpPr>
        <p:spPr>
          <a:xfrm>
            <a:off x="4184339" y="2158330"/>
            <a:ext cx="3666115" cy="330055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AA3DD15-1A2F-4052-83B4-B79AD650CA18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A351698-5212-442A-8F7B-E6B7759192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2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 userDrawn="1"/>
        </p:nvSpPr>
        <p:spPr>
          <a:xfrm>
            <a:off x="10633753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3366272" y="5458887"/>
            <a:ext cx="5302250" cy="869489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5"/>
          </p:nvPr>
        </p:nvSpPr>
        <p:spPr>
          <a:xfrm>
            <a:off x="4184340" y="2028950"/>
            <a:ext cx="3666115" cy="3300557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56C056-F20C-4AA3-B67A-6D72CFCF4E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19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5095125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30" name="标题 1"/>
          <p:cNvSpPr>
            <a:spLocks noGrp="1"/>
          </p:cNvSpPr>
          <p:nvPr>
            <p:ph type="title" hasCustomPrompt="1"/>
          </p:nvPr>
        </p:nvSpPr>
        <p:spPr>
          <a:xfrm>
            <a:off x="7753562" y="574323"/>
            <a:ext cx="3505201" cy="744975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</a:p>
        </p:txBody>
      </p:sp>
      <p:sp>
        <p:nvSpPr>
          <p:cNvPr id="35" name="标题 1"/>
          <p:cNvSpPr txBox="1">
            <a:spLocks/>
          </p:cNvSpPr>
          <p:nvPr userDrawn="1"/>
        </p:nvSpPr>
        <p:spPr>
          <a:xfrm>
            <a:off x="7261261" y="1715585"/>
            <a:ext cx="3505201" cy="7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</a:p>
        </p:txBody>
      </p:sp>
      <p:sp>
        <p:nvSpPr>
          <p:cNvPr id="36" name="标题 1"/>
          <p:cNvSpPr txBox="1">
            <a:spLocks/>
          </p:cNvSpPr>
          <p:nvPr userDrawn="1"/>
        </p:nvSpPr>
        <p:spPr>
          <a:xfrm>
            <a:off x="6703887" y="2910182"/>
            <a:ext cx="3505201" cy="7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</a:p>
        </p:txBody>
      </p:sp>
      <p:sp>
        <p:nvSpPr>
          <p:cNvPr id="37" name="标题 1"/>
          <p:cNvSpPr txBox="1">
            <a:spLocks/>
          </p:cNvSpPr>
          <p:nvPr userDrawn="1"/>
        </p:nvSpPr>
        <p:spPr>
          <a:xfrm>
            <a:off x="6188467" y="4133679"/>
            <a:ext cx="3505201" cy="7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：</a:t>
            </a:r>
          </a:p>
        </p:txBody>
      </p:sp>
      <p:sp>
        <p:nvSpPr>
          <p:cNvPr id="38" name="标题 1"/>
          <p:cNvSpPr txBox="1">
            <a:spLocks/>
          </p:cNvSpPr>
          <p:nvPr userDrawn="1"/>
        </p:nvSpPr>
        <p:spPr>
          <a:xfrm>
            <a:off x="5703012" y="5392120"/>
            <a:ext cx="3505201" cy="7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701126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E790-CA14-4773-9091-7D93CA318815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2253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625683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E790-CA14-4773-9091-7D93CA318815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495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3B560-174C-46DC-AF4D-79EC39795E7E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8481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632267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40168580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3881843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9058557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3342527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7705603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6794339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" y="0"/>
            <a:ext cx="12198853" cy="6858000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 userDrawn="1"/>
        </p:nvSpPr>
        <p:spPr>
          <a:xfrm>
            <a:off x="4500081" y="0"/>
            <a:ext cx="7691919" cy="6858000"/>
          </a:xfrm>
          <a:custGeom>
            <a:avLst/>
            <a:gdLst>
              <a:gd name="connsiteX0" fmla="*/ 2794571 w 7691919"/>
              <a:gd name="connsiteY0" fmla="*/ 0 h 6858000"/>
              <a:gd name="connsiteX1" fmla="*/ 7691919 w 7691919"/>
              <a:gd name="connsiteY1" fmla="*/ 0 h 6858000"/>
              <a:gd name="connsiteX2" fmla="*/ 7691919 w 7691919"/>
              <a:gd name="connsiteY2" fmla="*/ 6858000 h 6858000"/>
              <a:gd name="connsiteX3" fmla="*/ 5589141 w 7691919"/>
              <a:gd name="connsiteY3" fmla="*/ 6858000 h 6858000"/>
              <a:gd name="connsiteX4" fmla="*/ 2794571 w 7691919"/>
              <a:gd name="connsiteY4" fmla="*/ 6858000 h 6858000"/>
              <a:gd name="connsiteX5" fmla="*/ 0 w 769191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1919" h="6858000">
                <a:moveTo>
                  <a:pt x="2794571" y="0"/>
                </a:moveTo>
                <a:lnTo>
                  <a:pt x="7691919" y="0"/>
                </a:lnTo>
                <a:lnTo>
                  <a:pt x="7691919" y="6858000"/>
                </a:lnTo>
                <a:lnTo>
                  <a:pt x="5589141" y="6858000"/>
                </a:lnTo>
                <a:lnTo>
                  <a:pt x="27945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aseline="0" dirty="0"/>
          </a:p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7510409" y="729465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1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7077182" y="189524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2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6619981" y="314573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3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198740" y="4188171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4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736404" y="5276452"/>
            <a:ext cx="435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 5</a:t>
            </a:r>
            <a:r>
              <a:rPr lang="zh-CN" altLang="en-US" sz="2400" dirty="0">
                <a:solidFill>
                  <a:srgbClr val="258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0726230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9686D-9B4F-4FF2-83DB-95E6DF62B93E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4066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58DE4-DA5C-4914-990E-AE2FEDAAA36C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010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B8BA1-CCEF-411E-A7A1-654C528A28F0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5435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695D-D8EE-4A8C-B1B6-8D06A6458D61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6479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833-B441-4299-9A96-5E49F8EE7460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965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04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4697823" y="265873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793750" y="1825624"/>
            <a:ext cx="4894780" cy="4351338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6096000" y="1839254"/>
            <a:ext cx="5302250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86182F6-1F16-42ED-928A-B08D7A5223C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47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4551452" y="2650733"/>
            <a:ext cx="3298004" cy="271237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4405081" y="3467940"/>
            <a:ext cx="3298004" cy="271237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4697823" y="265873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6051550" y="1825626"/>
            <a:ext cx="5302250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图片占位符 8"/>
          <p:cNvSpPr>
            <a:spLocks noGrp="1"/>
          </p:cNvSpPr>
          <p:nvPr>
            <p:ph type="pic" sz="quarter" idx="13"/>
          </p:nvPr>
        </p:nvSpPr>
        <p:spPr>
          <a:xfrm>
            <a:off x="838200" y="1825625"/>
            <a:ext cx="4894780" cy="4351338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C433B1B-9854-4C3D-AB94-E38520EA7D6D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7E174CC-4609-43B8-878B-4530F6B2E6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1428108" y="2026446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2599362" y="2040680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7" name="图片占位符 8"/>
          <p:cNvSpPr>
            <a:spLocks noGrp="1"/>
          </p:cNvSpPr>
          <p:nvPr>
            <p:ph type="pic" sz="quarter" idx="15"/>
          </p:nvPr>
        </p:nvSpPr>
        <p:spPr>
          <a:xfrm>
            <a:off x="1428108" y="4615456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6"/>
          </p:nvPr>
        </p:nvSpPr>
        <p:spPr>
          <a:xfrm>
            <a:off x="2599362" y="4624943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7007975" y="2039895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7007975" y="4624944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24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8179229" y="4624943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20"/>
          </p:nvPr>
        </p:nvSpPr>
        <p:spPr>
          <a:xfrm>
            <a:off x="8179229" y="2040680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976F0D0-D084-44AD-95E5-722CD202C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5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1428108" y="2026446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2599362" y="2040680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7" name="图片占位符 8"/>
          <p:cNvSpPr>
            <a:spLocks noGrp="1"/>
          </p:cNvSpPr>
          <p:nvPr>
            <p:ph type="pic" sz="quarter" idx="15"/>
          </p:nvPr>
        </p:nvSpPr>
        <p:spPr>
          <a:xfrm>
            <a:off x="1428108" y="4615456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6"/>
          </p:nvPr>
        </p:nvSpPr>
        <p:spPr>
          <a:xfrm>
            <a:off x="2599362" y="4624943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7007975" y="2039895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7007975" y="4624944"/>
            <a:ext cx="914400" cy="1102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24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8179229" y="4624943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20"/>
          </p:nvPr>
        </p:nvSpPr>
        <p:spPr>
          <a:xfrm>
            <a:off x="8179229" y="2040680"/>
            <a:ext cx="1993900" cy="1101725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4B240F-5224-462B-9DF9-C21E7D80C33B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9AE893C-F576-4A71-BB65-5C6C834A83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29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4552451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6051550" y="1825626"/>
            <a:ext cx="5302250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565150" y="1825626"/>
            <a:ext cx="51371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863AB3-475C-45D8-979E-E1069A70427B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142E7E6-B463-446E-8E29-7F5C3ADDFA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5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-30821"/>
            <a:ext cx="12192000" cy="1690688"/>
          </a:xfrm>
          <a:solidFill>
            <a:srgbClr val="258F7F"/>
          </a:solidFill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    单击此处插入标题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6051550" y="1825626"/>
            <a:ext cx="5302250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6356350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6000">
                  <a:schemeClr val="accent3">
                    <a:lumMod val="89000"/>
                  </a:schemeClr>
                </a:gs>
                <a:gs pos="40863">
                  <a:srgbClr val="878787"/>
                </a:gs>
                <a:gs pos="65000">
                  <a:schemeClr val="accent3">
                    <a:lumMod val="75000"/>
                  </a:schemeClr>
                </a:gs>
                <a:gs pos="8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5900" y1="32800" x2="15900" y2="32800"/>
                        <a14:foregroundMark x1="40400" y1="32500" x2="40400" y2="32500"/>
                        <a14:foregroundMark x1="49800" y1="35300" x2="49800" y2="35300"/>
                        <a14:foregroundMark x1="59700" y1="51800" x2="59700" y2="51800"/>
                        <a14:foregroundMark x1="72500" y1="52100" x2="72500" y2="52100"/>
                        <a14:foregroundMark x1="84900" y1="51500" x2="84900" y2="51500"/>
                        <a14:foregroundMark x1="78400" y1="76400" x2="78400" y2="76400"/>
                        <a14:foregroundMark x1="63100" y1="81700" x2="63100" y2="81700"/>
                        <a14:foregroundMark x1="62200" y1="65800" x2="622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429" y="2366663"/>
            <a:ext cx="3303142" cy="3269261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4449567" y="2645104"/>
            <a:ext cx="3298004" cy="271237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565150" y="1825626"/>
            <a:ext cx="513715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BFEDA60-FC5E-45C1-9E59-E3BA9686CC8C}"/>
              </a:ext>
            </a:extLst>
          </p:cNvPr>
          <p:cNvSpPr txBox="1"/>
          <p:nvPr userDrawn="1"/>
        </p:nvSpPr>
        <p:spPr>
          <a:xfrm>
            <a:off x="0" y="6457890"/>
            <a:ext cx="2496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TechLab</a:t>
            </a:r>
            <a:endParaRPr lang="zh-CN" altLang="en-US" sz="2000" b="1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952C351-CD18-4237-A1EC-2735331350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520438"/>
            <a:ext cx="824552" cy="82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380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7E790-CA14-4773-9091-7D93CA318815}" type="datetime1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TechLab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25E60-AC2A-443D-87B8-FBFEDC788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90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9" r:id="rId10"/>
    <p:sldLayoutId id="2147483671" r:id="rId11"/>
    <p:sldLayoutId id="2147483666" r:id="rId12"/>
    <p:sldLayoutId id="2147483667" r:id="rId13"/>
    <p:sldLayoutId id="2147483672" r:id="rId14"/>
    <p:sldLayoutId id="2147483673" r:id="rId15"/>
    <p:sldLayoutId id="2147483668" r:id="rId16"/>
    <p:sldLayoutId id="2147483684" r:id="rId17"/>
    <p:sldLayoutId id="2147483674" r:id="rId18"/>
    <p:sldLayoutId id="2147483683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56" r:id="rId28"/>
    <p:sldLayoutId id="2147483657" r:id="rId29"/>
    <p:sldLayoutId id="2147483658" r:id="rId30"/>
    <p:sldLayoutId id="2147483659" r:id="rId31"/>
    <p:sldLayoutId id="2147483685" r:id="rId3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7" Type="http://schemas.microsoft.com/office/2007/relationships/hdphoto" Target="../media/hdphoto3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9.tmp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32334" y="2250796"/>
            <a:ext cx="5250426" cy="2551603"/>
            <a:chOff x="4985288" y="1224585"/>
            <a:chExt cx="2546888" cy="2527388"/>
          </a:xfrm>
        </p:grpSpPr>
        <p:sp>
          <p:nvSpPr>
            <p:cNvPr id="3" name="椭圆 2"/>
            <p:cNvSpPr/>
            <p:nvPr/>
          </p:nvSpPr>
          <p:spPr>
            <a:xfrm>
              <a:off x="5012590" y="1224585"/>
              <a:ext cx="2433780" cy="2433781"/>
            </a:xfrm>
            <a:prstGeom prst="ellipse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5098396" y="1265539"/>
              <a:ext cx="2433780" cy="2433781"/>
            </a:xfrm>
            <a:prstGeom prst="ellipse">
              <a:avLst/>
            </a:prstGeom>
            <a:solidFill>
              <a:schemeClr val="tx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985288" y="1318192"/>
              <a:ext cx="2433780" cy="2433781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5373612" y="2657488"/>
            <a:ext cx="4675975" cy="1767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4400" b="1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TechLab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Workshop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99695" y="123825"/>
            <a:ext cx="11961495" cy="6608445"/>
            <a:chOff x="253" y="267"/>
            <a:chExt cx="18694" cy="10264"/>
          </a:xfrm>
        </p:grpSpPr>
        <p:sp>
          <p:nvSpPr>
            <p:cNvPr id="24" name="矩形 23"/>
            <p:cNvSpPr/>
            <p:nvPr/>
          </p:nvSpPr>
          <p:spPr>
            <a:xfrm>
              <a:off x="253" y="267"/>
              <a:ext cx="18694" cy="10265"/>
            </a:xfrm>
            <a:prstGeom prst="rect">
              <a:avLst/>
            </a:prstGeom>
            <a:noFill/>
            <a:ln w="38100">
              <a:solidFill>
                <a:schemeClr val="tx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409" y="416"/>
              <a:ext cx="18382" cy="9967"/>
            </a:xfrm>
            <a:prstGeom prst="rect">
              <a:avLst/>
            </a:prstGeom>
            <a:noFill/>
            <a:ln w="12700">
              <a:solidFill>
                <a:schemeClr val="tx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Freeform 5"/>
          <p:cNvSpPr>
            <a:spLocks noEditPoints="1"/>
          </p:cNvSpPr>
          <p:nvPr/>
        </p:nvSpPr>
        <p:spPr bwMode="auto">
          <a:xfrm>
            <a:off x="3731895" y="5519420"/>
            <a:ext cx="4696460" cy="547370"/>
          </a:xfrm>
          <a:custGeom>
            <a:avLst/>
            <a:gdLst>
              <a:gd name="T0" fmla="*/ 826 w 1255"/>
              <a:gd name="T1" fmla="*/ 94 h 234"/>
              <a:gd name="T2" fmla="*/ 1051 w 1255"/>
              <a:gd name="T3" fmla="*/ 107 h 234"/>
              <a:gd name="T4" fmla="*/ 1093 w 1255"/>
              <a:gd name="T5" fmla="*/ 107 h 234"/>
              <a:gd name="T6" fmla="*/ 1151 w 1255"/>
              <a:gd name="T7" fmla="*/ 87 h 234"/>
              <a:gd name="T8" fmla="*/ 1225 w 1255"/>
              <a:gd name="T9" fmla="*/ 118 h 234"/>
              <a:gd name="T10" fmla="*/ 1206 w 1255"/>
              <a:gd name="T11" fmla="*/ 139 h 234"/>
              <a:gd name="T12" fmla="*/ 1185 w 1255"/>
              <a:gd name="T13" fmla="*/ 102 h 234"/>
              <a:gd name="T14" fmla="*/ 1171 w 1255"/>
              <a:gd name="T15" fmla="*/ 112 h 234"/>
              <a:gd name="T16" fmla="*/ 1137 w 1255"/>
              <a:gd name="T17" fmla="*/ 119 h 234"/>
              <a:gd name="T18" fmla="*/ 1109 w 1255"/>
              <a:gd name="T19" fmla="*/ 119 h 234"/>
              <a:gd name="T20" fmla="*/ 1062 w 1255"/>
              <a:gd name="T21" fmla="*/ 116 h 234"/>
              <a:gd name="T22" fmla="*/ 841 w 1255"/>
              <a:gd name="T23" fmla="*/ 112 h 234"/>
              <a:gd name="T24" fmla="*/ 782 w 1255"/>
              <a:gd name="T25" fmla="*/ 117 h 234"/>
              <a:gd name="T26" fmla="*/ 756 w 1255"/>
              <a:gd name="T27" fmla="*/ 111 h 234"/>
              <a:gd name="T28" fmla="*/ 737 w 1255"/>
              <a:gd name="T29" fmla="*/ 118 h 234"/>
              <a:gd name="T30" fmla="*/ 717 w 1255"/>
              <a:gd name="T31" fmla="*/ 157 h 234"/>
              <a:gd name="T32" fmla="*/ 762 w 1255"/>
              <a:gd name="T33" fmla="*/ 99 h 234"/>
              <a:gd name="T34" fmla="*/ 772 w 1255"/>
              <a:gd name="T35" fmla="*/ 97 h 234"/>
              <a:gd name="T36" fmla="*/ 104 w 1255"/>
              <a:gd name="T37" fmla="*/ 87 h 234"/>
              <a:gd name="T38" fmla="*/ 30 w 1255"/>
              <a:gd name="T39" fmla="*/ 118 h 234"/>
              <a:gd name="T40" fmla="*/ 49 w 1255"/>
              <a:gd name="T41" fmla="*/ 139 h 234"/>
              <a:gd name="T42" fmla="*/ 71 w 1255"/>
              <a:gd name="T43" fmla="*/ 102 h 234"/>
              <a:gd name="T44" fmla="*/ 85 w 1255"/>
              <a:gd name="T45" fmla="*/ 112 h 234"/>
              <a:gd name="T46" fmla="*/ 118 w 1255"/>
              <a:gd name="T47" fmla="*/ 119 h 234"/>
              <a:gd name="T48" fmla="*/ 147 w 1255"/>
              <a:gd name="T49" fmla="*/ 119 h 234"/>
              <a:gd name="T50" fmla="*/ 193 w 1255"/>
              <a:gd name="T51" fmla="*/ 116 h 234"/>
              <a:gd name="T52" fmla="*/ 414 w 1255"/>
              <a:gd name="T53" fmla="*/ 112 h 234"/>
              <a:gd name="T54" fmla="*/ 474 w 1255"/>
              <a:gd name="T55" fmla="*/ 117 h 234"/>
              <a:gd name="T56" fmla="*/ 499 w 1255"/>
              <a:gd name="T57" fmla="*/ 111 h 234"/>
              <a:gd name="T58" fmla="*/ 518 w 1255"/>
              <a:gd name="T59" fmla="*/ 118 h 234"/>
              <a:gd name="T60" fmla="*/ 538 w 1255"/>
              <a:gd name="T61" fmla="*/ 157 h 234"/>
              <a:gd name="T62" fmla="*/ 494 w 1255"/>
              <a:gd name="T63" fmla="*/ 99 h 234"/>
              <a:gd name="T64" fmla="*/ 483 w 1255"/>
              <a:gd name="T65" fmla="*/ 97 h 234"/>
              <a:gd name="T66" fmla="*/ 445 w 1255"/>
              <a:gd name="T67" fmla="*/ 107 h 234"/>
              <a:gd name="T68" fmla="*/ 223 w 1255"/>
              <a:gd name="T69" fmla="*/ 107 h 234"/>
              <a:gd name="T70" fmla="*/ 178 w 1255"/>
              <a:gd name="T71" fmla="*/ 98 h 234"/>
              <a:gd name="T72" fmla="*/ 138 w 1255"/>
              <a:gd name="T73" fmla="*/ 105 h 234"/>
              <a:gd name="T74" fmla="*/ 616 w 1255"/>
              <a:gd name="T75" fmla="*/ 218 h 234"/>
              <a:gd name="T76" fmla="*/ 634 w 1255"/>
              <a:gd name="T77" fmla="*/ 202 h 234"/>
              <a:gd name="T78" fmla="*/ 635 w 1255"/>
              <a:gd name="T79" fmla="*/ 23 h 234"/>
              <a:gd name="T80" fmla="*/ 586 w 1255"/>
              <a:gd name="T81" fmla="*/ 94 h 234"/>
              <a:gd name="T82" fmla="*/ 651 w 1255"/>
              <a:gd name="T83" fmla="*/ 117 h 234"/>
              <a:gd name="T84" fmla="*/ 697 w 1255"/>
              <a:gd name="T85" fmla="*/ 69 h 234"/>
              <a:gd name="T86" fmla="*/ 710 w 1255"/>
              <a:gd name="T87" fmla="*/ 63 h 234"/>
              <a:gd name="T88" fmla="*/ 628 w 1255"/>
              <a:gd name="T89" fmla="*/ 1 h 234"/>
              <a:gd name="T90" fmla="*/ 545 w 1255"/>
              <a:gd name="T91" fmla="*/ 63 h 234"/>
              <a:gd name="T92" fmla="*/ 559 w 1255"/>
              <a:gd name="T93" fmla="*/ 69 h 234"/>
              <a:gd name="T94" fmla="*/ 611 w 1255"/>
              <a:gd name="T95" fmla="*/ 73 h 234"/>
              <a:gd name="T96" fmla="*/ 628 w 1255"/>
              <a:gd name="T97" fmla="*/ 121 h 234"/>
              <a:gd name="T98" fmla="*/ 557 w 1255"/>
              <a:gd name="T99" fmla="*/ 121 h 234"/>
              <a:gd name="T100" fmla="*/ 579 w 1255"/>
              <a:gd name="T101" fmla="*/ 116 h 234"/>
              <a:gd name="T102" fmla="*/ 568 w 1255"/>
              <a:gd name="T103" fmla="*/ 139 h 234"/>
              <a:gd name="T104" fmla="*/ 570 w 1255"/>
              <a:gd name="T105" fmla="*/ 159 h 234"/>
              <a:gd name="T106" fmla="*/ 604 w 1255"/>
              <a:gd name="T107" fmla="*/ 187 h 234"/>
              <a:gd name="T108" fmla="*/ 557 w 1255"/>
              <a:gd name="T109" fmla="*/ 131 h 234"/>
              <a:gd name="T110" fmla="*/ 703 w 1255"/>
              <a:gd name="T111" fmla="*/ 103 h 234"/>
              <a:gd name="T112" fmla="*/ 675 w 1255"/>
              <a:gd name="T113" fmla="*/ 107 h 234"/>
              <a:gd name="T114" fmla="*/ 693 w 1255"/>
              <a:gd name="T115" fmla="*/ 145 h 234"/>
              <a:gd name="T116" fmla="*/ 677 w 1255"/>
              <a:gd name="T117" fmla="*/ 151 h 234"/>
              <a:gd name="T118" fmla="*/ 651 w 1255"/>
              <a:gd name="T119" fmla="*/ 175 h 234"/>
              <a:gd name="T120" fmla="*/ 686 w 1255"/>
              <a:gd name="T121" fmla="*/ 18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55" h="234">
                <a:moveTo>
                  <a:pt x="791" y="101"/>
                </a:moveTo>
                <a:cubicBezTo>
                  <a:pt x="793" y="103"/>
                  <a:pt x="794" y="105"/>
                  <a:pt x="795" y="107"/>
                </a:cubicBezTo>
                <a:cubicBezTo>
                  <a:pt x="810" y="107"/>
                  <a:pt x="810" y="107"/>
                  <a:pt x="810" y="107"/>
                </a:cubicBezTo>
                <a:cubicBezTo>
                  <a:pt x="810" y="107"/>
                  <a:pt x="810" y="106"/>
                  <a:pt x="811" y="105"/>
                </a:cubicBezTo>
                <a:cubicBezTo>
                  <a:pt x="812" y="99"/>
                  <a:pt x="819" y="94"/>
                  <a:pt x="826" y="94"/>
                </a:cubicBezTo>
                <a:cubicBezTo>
                  <a:pt x="833" y="94"/>
                  <a:pt x="839" y="99"/>
                  <a:pt x="841" y="105"/>
                </a:cubicBezTo>
                <a:cubicBezTo>
                  <a:pt x="841" y="106"/>
                  <a:pt x="841" y="107"/>
                  <a:pt x="841" y="107"/>
                </a:cubicBezTo>
                <a:cubicBezTo>
                  <a:pt x="1032" y="107"/>
                  <a:pt x="1032" y="107"/>
                  <a:pt x="1032" y="107"/>
                </a:cubicBezTo>
                <a:cubicBezTo>
                  <a:pt x="1033" y="103"/>
                  <a:pt x="1037" y="100"/>
                  <a:pt x="1042" y="100"/>
                </a:cubicBezTo>
                <a:cubicBezTo>
                  <a:pt x="1046" y="100"/>
                  <a:pt x="1050" y="103"/>
                  <a:pt x="1051" y="107"/>
                </a:cubicBezTo>
                <a:cubicBezTo>
                  <a:pt x="1052" y="107"/>
                  <a:pt x="1052" y="107"/>
                  <a:pt x="1052" y="107"/>
                </a:cubicBezTo>
                <a:cubicBezTo>
                  <a:pt x="1055" y="106"/>
                  <a:pt x="1059" y="104"/>
                  <a:pt x="1062" y="103"/>
                </a:cubicBezTo>
                <a:cubicBezTo>
                  <a:pt x="1067" y="100"/>
                  <a:pt x="1072" y="98"/>
                  <a:pt x="1078" y="98"/>
                </a:cubicBezTo>
                <a:cubicBezTo>
                  <a:pt x="1082" y="98"/>
                  <a:pt x="1086" y="99"/>
                  <a:pt x="1089" y="102"/>
                </a:cubicBezTo>
                <a:cubicBezTo>
                  <a:pt x="1091" y="103"/>
                  <a:pt x="1092" y="105"/>
                  <a:pt x="1093" y="107"/>
                </a:cubicBezTo>
                <a:cubicBezTo>
                  <a:pt x="1099" y="107"/>
                  <a:pt x="1099" y="107"/>
                  <a:pt x="1099" y="107"/>
                </a:cubicBezTo>
                <a:cubicBezTo>
                  <a:pt x="1100" y="103"/>
                  <a:pt x="1104" y="100"/>
                  <a:pt x="1109" y="100"/>
                </a:cubicBezTo>
                <a:cubicBezTo>
                  <a:pt x="1112" y="100"/>
                  <a:pt x="1116" y="102"/>
                  <a:pt x="1117" y="105"/>
                </a:cubicBezTo>
                <a:cubicBezTo>
                  <a:pt x="1121" y="101"/>
                  <a:pt x="1125" y="97"/>
                  <a:pt x="1129" y="94"/>
                </a:cubicBezTo>
                <a:cubicBezTo>
                  <a:pt x="1136" y="90"/>
                  <a:pt x="1143" y="87"/>
                  <a:pt x="1151" y="87"/>
                </a:cubicBezTo>
                <a:cubicBezTo>
                  <a:pt x="1169" y="87"/>
                  <a:pt x="1183" y="100"/>
                  <a:pt x="1199" y="106"/>
                </a:cubicBezTo>
                <a:cubicBezTo>
                  <a:pt x="1209" y="109"/>
                  <a:pt x="1219" y="110"/>
                  <a:pt x="1228" y="108"/>
                </a:cubicBezTo>
                <a:cubicBezTo>
                  <a:pt x="1238" y="107"/>
                  <a:pt x="1248" y="103"/>
                  <a:pt x="1255" y="96"/>
                </a:cubicBezTo>
                <a:cubicBezTo>
                  <a:pt x="1253" y="105"/>
                  <a:pt x="1247" y="113"/>
                  <a:pt x="1239" y="117"/>
                </a:cubicBezTo>
                <a:cubicBezTo>
                  <a:pt x="1234" y="118"/>
                  <a:pt x="1230" y="119"/>
                  <a:pt x="1225" y="118"/>
                </a:cubicBezTo>
                <a:cubicBezTo>
                  <a:pt x="1219" y="117"/>
                  <a:pt x="1214" y="114"/>
                  <a:pt x="1208" y="112"/>
                </a:cubicBezTo>
                <a:cubicBezTo>
                  <a:pt x="1208" y="112"/>
                  <a:pt x="1208" y="112"/>
                  <a:pt x="1208" y="112"/>
                </a:cubicBezTo>
                <a:cubicBezTo>
                  <a:pt x="1210" y="114"/>
                  <a:pt x="1212" y="117"/>
                  <a:pt x="1214" y="119"/>
                </a:cubicBezTo>
                <a:cubicBezTo>
                  <a:pt x="1216" y="122"/>
                  <a:pt x="1218" y="125"/>
                  <a:pt x="1218" y="128"/>
                </a:cubicBezTo>
                <a:cubicBezTo>
                  <a:pt x="1219" y="136"/>
                  <a:pt x="1212" y="141"/>
                  <a:pt x="1206" y="139"/>
                </a:cubicBezTo>
                <a:cubicBezTo>
                  <a:pt x="1203" y="138"/>
                  <a:pt x="1201" y="135"/>
                  <a:pt x="1200" y="133"/>
                </a:cubicBezTo>
                <a:cubicBezTo>
                  <a:pt x="1199" y="130"/>
                  <a:pt x="1198" y="126"/>
                  <a:pt x="1197" y="123"/>
                </a:cubicBezTo>
                <a:cubicBezTo>
                  <a:pt x="1196" y="120"/>
                  <a:pt x="1196" y="117"/>
                  <a:pt x="1194" y="114"/>
                </a:cubicBezTo>
                <a:cubicBezTo>
                  <a:pt x="1192" y="109"/>
                  <a:pt x="1189" y="105"/>
                  <a:pt x="1185" y="102"/>
                </a:cubicBezTo>
                <a:cubicBezTo>
                  <a:pt x="1185" y="102"/>
                  <a:pt x="1185" y="102"/>
                  <a:pt x="1185" y="102"/>
                </a:cubicBezTo>
                <a:cubicBezTo>
                  <a:pt x="1186" y="105"/>
                  <a:pt x="1187" y="107"/>
                  <a:pt x="1187" y="110"/>
                </a:cubicBezTo>
                <a:cubicBezTo>
                  <a:pt x="1188" y="113"/>
                  <a:pt x="1188" y="116"/>
                  <a:pt x="1187" y="119"/>
                </a:cubicBezTo>
                <a:cubicBezTo>
                  <a:pt x="1187" y="122"/>
                  <a:pt x="1185" y="124"/>
                  <a:pt x="1183" y="125"/>
                </a:cubicBezTo>
                <a:cubicBezTo>
                  <a:pt x="1180" y="126"/>
                  <a:pt x="1176" y="124"/>
                  <a:pt x="1174" y="122"/>
                </a:cubicBezTo>
                <a:cubicBezTo>
                  <a:pt x="1171" y="120"/>
                  <a:pt x="1171" y="116"/>
                  <a:pt x="1171" y="112"/>
                </a:cubicBezTo>
                <a:cubicBezTo>
                  <a:pt x="1170" y="108"/>
                  <a:pt x="1170" y="104"/>
                  <a:pt x="1169" y="101"/>
                </a:cubicBezTo>
                <a:cubicBezTo>
                  <a:pt x="1165" y="92"/>
                  <a:pt x="1152" y="91"/>
                  <a:pt x="1144" y="94"/>
                </a:cubicBezTo>
                <a:cubicBezTo>
                  <a:pt x="1144" y="95"/>
                  <a:pt x="1144" y="95"/>
                  <a:pt x="1144" y="95"/>
                </a:cubicBezTo>
                <a:cubicBezTo>
                  <a:pt x="1150" y="97"/>
                  <a:pt x="1157" y="102"/>
                  <a:pt x="1159" y="108"/>
                </a:cubicBezTo>
                <a:cubicBezTo>
                  <a:pt x="1163" y="121"/>
                  <a:pt x="1151" y="129"/>
                  <a:pt x="1137" y="119"/>
                </a:cubicBezTo>
                <a:cubicBezTo>
                  <a:pt x="1134" y="117"/>
                  <a:pt x="1130" y="115"/>
                  <a:pt x="1127" y="113"/>
                </a:cubicBezTo>
                <a:cubicBezTo>
                  <a:pt x="1125" y="112"/>
                  <a:pt x="1122" y="111"/>
                  <a:pt x="1119" y="111"/>
                </a:cubicBezTo>
                <a:cubicBezTo>
                  <a:pt x="1119" y="111"/>
                  <a:pt x="1119" y="110"/>
                  <a:pt x="1118" y="111"/>
                </a:cubicBezTo>
                <a:cubicBezTo>
                  <a:pt x="1118" y="112"/>
                  <a:pt x="1118" y="112"/>
                  <a:pt x="1118" y="112"/>
                </a:cubicBezTo>
                <a:cubicBezTo>
                  <a:pt x="1117" y="116"/>
                  <a:pt x="1113" y="119"/>
                  <a:pt x="1109" y="119"/>
                </a:cubicBezTo>
                <a:cubicBezTo>
                  <a:pt x="1104" y="119"/>
                  <a:pt x="1100" y="116"/>
                  <a:pt x="1099" y="112"/>
                </a:cubicBezTo>
                <a:cubicBezTo>
                  <a:pt x="1093" y="112"/>
                  <a:pt x="1093" y="112"/>
                  <a:pt x="1093" y="112"/>
                </a:cubicBezTo>
                <a:cubicBezTo>
                  <a:pt x="1092" y="114"/>
                  <a:pt x="1091" y="116"/>
                  <a:pt x="1089" y="117"/>
                </a:cubicBezTo>
                <a:cubicBezTo>
                  <a:pt x="1086" y="120"/>
                  <a:pt x="1082" y="121"/>
                  <a:pt x="1078" y="121"/>
                </a:cubicBezTo>
                <a:cubicBezTo>
                  <a:pt x="1072" y="121"/>
                  <a:pt x="1067" y="118"/>
                  <a:pt x="1062" y="116"/>
                </a:cubicBezTo>
                <a:cubicBezTo>
                  <a:pt x="1059" y="115"/>
                  <a:pt x="1055" y="113"/>
                  <a:pt x="1052" y="112"/>
                </a:cubicBezTo>
                <a:cubicBezTo>
                  <a:pt x="1051" y="112"/>
                  <a:pt x="1051" y="112"/>
                  <a:pt x="1051" y="112"/>
                </a:cubicBezTo>
                <a:cubicBezTo>
                  <a:pt x="1050" y="116"/>
                  <a:pt x="1046" y="119"/>
                  <a:pt x="1042" y="119"/>
                </a:cubicBezTo>
                <a:cubicBezTo>
                  <a:pt x="1037" y="119"/>
                  <a:pt x="1033" y="116"/>
                  <a:pt x="1032" y="112"/>
                </a:cubicBezTo>
                <a:cubicBezTo>
                  <a:pt x="841" y="112"/>
                  <a:pt x="841" y="112"/>
                  <a:pt x="841" y="112"/>
                </a:cubicBezTo>
                <a:cubicBezTo>
                  <a:pt x="840" y="119"/>
                  <a:pt x="834" y="125"/>
                  <a:pt x="826" y="125"/>
                </a:cubicBezTo>
                <a:cubicBezTo>
                  <a:pt x="818" y="125"/>
                  <a:pt x="811" y="119"/>
                  <a:pt x="810" y="112"/>
                </a:cubicBezTo>
                <a:cubicBezTo>
                  <a:pt x="795" y="112"/>
                  <a:pt x="795" y="112"/>
                  <a:pt x="795" y="112"/>
                </a:cubicBezTo>
                <a:cubicBezTo>
                  <a:pt x="794" y="114"/>
                  <a:pt x="792" y="116"/>
                  <a:pt x="790" y="117"/>
                </a:cubicBezTo>
                <a:cubicBezTo>
                  <a:pt x="787" y="119"/>
                  <a:pt x="784" y="118"/>
                  <a:pt x="782" y="117"/>
                </a:cubicBezTo>
                <a:cubicBezTo>
                  <a:pt x="778" y="116"/>
                  <a:pt x="775" y="115"/>
                  <a:pt x="773" y="113"/>
                </a:cubicBezTo>
                <a:cubicBezTo>
                  <a:pt x="770" y="111"/>
                  <a:pt x="767" y="110"/>
                  <a:pt x="764" y="108"/>
                </a:cubicBezTo>
                <a:cubicBezTo>
                  <a:pt x="759" y="107"/>
                  <a:pt x="754" y="107"/>
                  <a:pt x="749" y="107"/>
                </a:cubicBezTo>
                <a:cubicBezTo>
                  <a:pt x="749" y="108"/>
                  <a:pt x="749" y="108"/>
                  <a:pt x="749" y="108"/>
                </a:cubicBezTo>
                <a:cubicBezTo>
                  <a:pt x="752" y="108"/>
                  <a:pt x="754" y="110"/>
                  <a:pt x="756" y="111"/>
                </a:cubicBezTo>
                <a:cubicBezTo>
                  <a:pt x="759" y="113"/>
                  <a:pt x="761" y="115"/>
                  <a:pt x="763" y="117"/>
                </a:cubicBezTo>
                <a:cubicBezTo>
                  <a:pt x="764" y="119"/>
                  <a:pt x="766" y="122"/>
                  <a:pt x="764" y="125"/>
                </a:cubicBezTo>
                <a:cubicBezTo>
                  <a:pt x="763" y="127"/>
                  <a:pt x="759" y="129"/>
                  <a:pt x="756" y="129"/>
                </a:cubicBezTo>
                <a:cubicBezTo>
                  <a:pt x="752" y="129"/>
                  <a:pt x="749" y="127"/>
                  <a:pt x="747" y="125"/>
                </a:cubicBezTo>
                <a:cubicBezTo>
                  <a:pt x="744" y="122"/>
                  <a:pt x="741" y="119"/>
                  <a:pt x="737" y="118"/>
                </a:cubicBezTo>
                <a:cubicBezTo>
                  <a:pt x="728" y="115"/>
                  <a:pt x="719" y="124"/>
                  <a:pt x="715" y="132"/>
                </a:cubicBezTo>
                <a:cubicBezTo>
                  <a:pt x="715" y="132"/>
                  <a:pt x="715" y="132"/>
                  <a:pt x="715" y="132"/>
                </a:cubicBezTo>
                <a:cubicBezTo>
                  <a:pt x="721" y="129"/>
                  <a:pt x="730" y="127"/>
                  <a:pt x="736" y="130"/>
                </a:cubicBezTo>
                <a:cubicBezTo>
                  <a:pt x="748" y="136"/>
                  <a:pt x="745" y="151"/>
                  <a:pt x="729" y="154"/>
                </a:cubicBezTo>
                <a:cubicBezTo>
                  <a:pt x="725" y="155"/>
                  <a:pt x="721" y="156"/>
                  <a:pt x="717" y="157"/>
                </a:cubicBezTo>
                <a:cubicBezTo>
                  <a:pt x="715" y="158"/>
                  <a:pt x="712" y="159"/>
                  <a:pt x="710" y="161"/>
                </a:cubicBezTo>
                <a:cubicBezTo>
                  <a:pt x="709" y="162"/>
                  <a:pt x="707" y="164"/>
                  <a:pt x="707" y="166"/>
                </a:cubicBezTo>
                <a:cubicBezTo>
                  <a:pt x="705" y="158"/>
                  <a:pt x="704" y="150"/>
                  <a:pt x="705" y="143"/>
                </a:cubicBezTo>
                <a:cubicBezTo>
                  <a:pt x="706" y="135"/>
                  <a:pt x="710" y="127"/>
                  <a:pt x="715" y="121"/>
                </a:cubicBezTo>
                <a:cubicBezTo>
                  <a:pt x="727" y="108"/>
                  <a:pt x="746" y="107"/>
                  <a:pt x="762" y="99"/>
                </a:cubicBezTo>
                <a:cubicBezTo>
                  <a:pt x="770" y="95"/>
                  <a:pt x="778" y="88"/>
                  <a:pt x="783" y="80"/>
                </a:cubicBezTo>
                <a:cubicBezTo>
                  <a:pt x="789" y="72"/>
                  <a:pt x="793" y="62"/>
                  <a:pt x="793" y="52"/>
                </a:cubicBezTo>
                <a:cubicBezTo>
                  <a:pt x="798" y="60"/>
                  <a:pt x="800" y="70"/>
                  <a:pt x="796" y="78"/>
                </a:cubicBezTo>
                <a:cubicBezTo>
                  <a:pt x="795" y="83"/>
                  <a:pt x="792" y="86"/>
                  <a:pt x="788" y="89"/>
                </a:cubicBezTo>
                <a:cubicBezTo>
                  <a:pt x="783" y="93"/>
                  <a:pt x="778" y="95"/>
                  <a:pt x="772" y="97"/>
                </a:cubicBezTo>
                <a:cubicBezTo>
                  <a:pt x="772" y="97"/>
                  <a:pt x="772" y="97"/>
                  <a:pt x="772" y="97"/>
                </a:cubicBezTo>
                <a:cubicBezTo>
                  <a:pt x="775" y="97"/>
                  <a:pt x="778" y="97"/>
                  <a:pt x="782" y="98"/>
                </a:cubicBezTo>
                <a:cubicBezTo>
                  <a:pt x="785" y="98"/>
                  <a:pt x="788" y="99"/>
                  <a:pt x="791" y="101"/>
                </a:cubicBezTo>
                <a:close/>
                <a:moveTo>
                  <a:pt x="126" y="94"/>
                </a:moveTo>
                <a:cubicBezTo>
                  <a:pt x="120" y="90"/>
                  <a:pt x="112" y="87"/>
                  <a:pt x="104" y="87"/>
                </a:cubicBezTo>
                <a:cubicBezTo>
                  <a:pt x="86" y="87"/>
                  <a:pt x="72" y="100"/>
                  <a:pt x="56" y="106"/>
                </a:cubicBezTo>
                <a:cubicBezTo>
                  <a:pt x="47" y="109"/>
                  <a:pt x="37" y="110"/>
                  <a:pt x="27" y="108"/>
                </a:cubicBezTo>
                <a:cubicBezTo>
                  <a:pt x="17" y="107"/>
                  <a:pt x="8" y="103"/>
                  <a:pt x="0" y="96"/>
                </a:cubicBezTo>
                <a:cubicBezTo>
                  <a:pt x="2" y="105"/>
                  <a:pt x="8" y="113"/>
                  <a:pt x="17" y="117"/>
                </a:cubicBezTo>
                <a:cubicBezTo>
                  <a:pt x="21" y="118"/>
                  <a:pt x="26" y="119"/>
                  <a:pt x="30" y="118"/>
                </a:cubicBezTo>
                <a:cubicBezTo>
                  <a:pt x="36" y="117"/>
                  <a:pt x="42" y="114"/>
                  <a:pt x="47" y="112"/>
                </a:cubicBezTo>
                <a:cubicBezTo>
                  <a:pt x="47" y="112"/>
                  <a:pt x="47" y="112"/>
                  <a:pt x="47" y="112"/>
                </a:cubicBezTo>
                <a:cubicBezTo>
                  <a:pt x="45" y="114"/>
                  <a:pt x="43" y="117"/>
                  <a:pt x="41" y="119"/>
                </a:cubicBezTo>
                <a:cubicBezTo>
                  <a:pt x="39" y="122"/>
                  <a:pt x="38" y="125"/>
                  <a:pt x="37" y="128"/>
                </a:cubicBezTo>
                <a:cubicBezTo>
                  <a:pt x="36" y="136"/>
                  <a:pt x="43" y="141"/>
                  <a:pt x="49" y="139"/>
                </a:cubicBezTo>
                <a:cubicBezTo>
                  <a:pt x="52" y="138"/>
                  <a:pt x="54" y="135"/>
                  <a:pt x="55" y="133"/>
                </a:cubicBezTo>
                <a:cubicBezTo>
                  <a:pt x="57" y="130"/>
                  <a:pt x="58" y="126"/>
                  <a:pt x="58" y="123"/>
                </a:cubicBezTo>
                <a:cubicBezTo>
                  <a:pt x="59" y="120"/>
                  <a:pt x="60" y="117"/>
                  <a:pt x="61" y="114"/>
                </a:cubicBezTo>
                <a:cubicBezTo>
                  <a:pt x="63" y="109"/>
                  <a:pt x="66" y="105"/>
                  <a:pt x="70" y="102"/>
                </a:cubicBezTo>
                <a:cubicBezTo>
                  <a:pt x="71" y="102"/>
                  <a:pt x="71" y="102"/>
                  <a:pt x="71" y="102"/>
                </a:cubicBezTo>
                <a:cubicBezTo>
                  <a:pt x="69" y="105"/>
                  <a:pt x="68" y="107"/>
                  <a:pt x="68" y="110"/>
                </a:cubicBezTo>
                <a:cubicBezTo>
                  <a:pt x="68" y="113"/>
                  <a:pt x="67" y="116"/>
                  <a:pt x="68" y="119"/>
                </a:cubicBezTo>
                <a:cubicBezTo>
                  <a:pt x="69" y="122"/>
                  <a:pt x="70" y="124"/>
                  <a:pt x="72" y="125"/>
                </a:cubicBezTo>
                <a:cubicBezTo>
                  <a:pt x="75" y="126"/>
                  <a:pt x="79" y="124"/>
                  <a:pt x="81" y="122"/>
                </a:cubicBezTo>
                <a:cubicBezTo>
                  <a:pt x="84" y="120"/>
                  <a:pt x="84" y="116"/>
                  <a:pt x="85" y="112"/>
                </a:cubicBezTo>
                <a:cubicBezTo>
                  <a:pt x="85" y="108"/>
                  <a:pt x="85" y="104"/>
                  <a:pt x="86" y="101"/>
                </a:cubicBezTo>
                <a:cubicBezTo>
                  <a:pt x="91" y="92"/>
                  <a:pt x="103" y="91"/>
                  <a:pt x="111" y="94"/>
                </a:cubicBezTo>
                <a:cubicBezTo>
                  <a:pt x="111" y="95"/>
                  <a:pt x="111" y="95"/>
                  <a:pt x="111" y="95"/>
                </a:cubicBezTo>
                <a:cubicBezTo>
                  <a:pt x="105" y="97"/>
                  <a:pt x="98" y="102"/>
                  <a:pt x="96" y="108"/>
                </a:cubicBezTo>
                <a:cubicBezTo>
                  <a:pt x="92" y="121"/>
                  <a:pt x="105" y="129"/>
                  <a:pt x="118" y="119"/>
                </a:cubicBezTo>
                <a:cubicBezTo>
                  <a:pt x="122" y="117"/>
                  <a:pt x="125" y="115"/>
                  <a:pt x="128" y="113"/>
                </a:cubicBezTo>
                <a:cubicBezTo>
                  <a:pt x="131" y="112"/>
                  <a:pt x="133" y="111"/>
                  <a:pt x="136" y="111"/>
                </a:cubicBezTo>
                <a:cubicBezTo>
                  <a:pt x="136" y="111"/>
                  <a:pt x="137" y="110"/>
                  <a:pt x="137" y="111"/>
                </a:cubicBezTo>
                <a:cubicBezTo>
                  <a:pt x="137" y="112"/>
                  <a:pt x="137" y="112"/>
                  <a:pt x="137" y="112"/>
                </a:cubicBezTo>
                <a:cubicBezTo>
                  <a:pt x="138" y="116"/>
                  <a:pt x="142" y="119"/>
                  <a:pt x="147" y="119"/>
                </a:cubicBezTo>
                <a:cubicBezTo>
                  <a:pt x="151" y="119"/>
                  <a:pt x="155" y="116"/>
                  <a:pt x="156" y="112"/>
                </a:cubicBezTo>
                <a:cubicBezTo>
                  <a:pt x="162" y="112"/>
                  <a:pt x="162" y="112"/>
                  <a:pt x="162" y="112"/>
                </a:cubicBezTo>
                <a:cubicBezTo>
                  <a:pt x="163" y="114"/>
                  <a:pt x="164" y="116"/>
                  <a:pt x="166" y="117"/>
                </a:cubicBezTo>
                <a:cubicBezTo>
                  <a:pt x="169" y="120"/>
                  <a:pt x="174" y="121"/>
                  <a:pt x="178" y="121"/>
                </a:cubicBezTo>
                <a:cubicBezTo>
                  <a:pt x="183" y="121"/>
                  <a:pt x="188" y="118"/>
                  <a:pt x="193" y="116"/>
                </a:cubicBezTo>
                <a:cubicBezTo>
                  <a:pt x="197" y="115"/>
                  <a:pt x="200" y="113"/>
                  <a:pt x="204" y="112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5" y="116"/>
                  <a:pt x="209" y="119"/>
                  <a:pt x="214" y="119"/>
                </a:cubicBezTo>
                <a:cubicBezTo>
                  <a:pt x="218" y="119"/>
                  <a:pt x="222" y="116"/>
                  <a:pt x="223" y="112"/>
                </a:cubicBezTo>
                <a:cubicBezTo>
                  <a:pt x="414" y="112"/>
                  <a:pt x="414" y="112"/>
                  <a:pt x="414" y="112"/>
                </a:cubicBezTo>
                <a:cubicBezTo>
                  <a:pt x="415" y="119"/>
                  <a:pt x="422" y="125"/>
                  <a:pt x="430" y="125"/>
                </a:cubicBezTo>
                <a:cubicBezTo>
                  <a:pt x="438" y="125"/>
                  <a:pt x="444" y="119"/>
                  <a:pt x="445" y="112"/>
                </a:cubicBezTo>
                <a:cubicBezTo>
                  <a:pt x="461" y="112"/>
                  <a:pt x="461" y="112"/>
                  <a:pt x="461" y="112"/>
                </a:cubicBezTo>
                <a:cubicBezTo>
                  <a:pt x="461" y="114"/>
                  <a:pt x="463" y="116"/>
                  <a:pt x="465" y="117"/>
                </a:cubicBezTo>
                <a:cubicBezTo>
                  <a:pt x="468" y="119"/>
                  <a:pt x="471" y="118"/>
                  <a:pt x="474" y="117"/>
                </a:cubicBezTo>
                <a:cubicBezTo>
                  <a:pt x="477" y="116"/>
                  <a:pt x="480" y="115"/>
                  <a:pt x="483" y="113"/>
                </a:cubicBezTo>
                <a:cubicBezTo>
                  <a:pt x="486" y="111"/>
                  <a:pt x="488" y="110"/>
                  <a:pt x="491" y="108"/>
                </a:cubicBezTo>
                <a:cubicBezTo>
                  <a:pt x="496" y="107"/>
                  <a:pt x="501" y="107"/>
                  <a:pt x="506" y="107"/>
                </a:cubicBezTo>
                <a:cubicBezTo>
                  <a:pt x="506" y="108"/>
                  <a:pt x="506" y="108"/>
                  <a:pt x="506" y="108"/>
                </a:cubicBezTo>
                <a:cubicBezTo>
                  <a:pt x="504" y="108"/>
                  <a:pt x="501" y="110"/>
                  <a:pt x="499" y="111"/>
                </a:cubicBezTo>
                <a:cubicBezTo>
                  <a:pt x="496" y="113"/>
                  <a:pt x="494" y="115"/>
                  <a:pt x="492" y="117"/>
                </a:cubicBezTo>
                <a:cubicBezTo>
                  <a:pt x="491" y="119"/>
                  <a:pt x="490" y="122"/>
                  <a:pt x="491" y="125"/>
                </a:cubicBezTo>
                <a:cubicBezTo>
                  <a:pt x="492" y="127"/>
                  <a:pt x="496" y="129"/>
                  <a:pt x="499" y="129"/>
                </a:cubicBezTo>
                <a:cubicBezTo>
                  <a:pt x="503" y="129"/>
                  <a:pt x="506" y="127"/>
                  <a:pt x="509" y="125"/>
                </a:cubicBezTo>
                <a:cubicBezTo>
                  <a:pt x="512" y="122"/>
                  <a:pt x="515" y="119"/>
                  <a:pt x="518" y="118"/>
                </a:cubicBezTo>
                <a:cubicBezTo>
                  <a:pt x="528" y="115"/>
                  <a:pt x="536" y="124"/>
                  <a:pt x="540" y="132"/>
                </a:cubicBezTo>
                <a:cubicBezTo>
                  <a:pt x="540" y="132"/>
                  <a:pt x="540" y="132"/>
                  <a:pt x="540" y="132"/>
                </a:cubicBezTo>
                <a:cubicBezTo>
                  <a:pt x="534" y="129"/>
                  <a:pt x="526" y="127"/>
                  <a:pt x="520" y="130"/>
                </a:cubicBezTo>
                <a:cubicBezTo>
                  <a:pt x="508" y="136"/>
                  <a:pt x="510" y="151"/>
                  <a:pt x="527" y="154"/>
                </a:cubicBezTo>
                <a:cubicBezTo>
                  <a:pt x="530" y="155"/>
                  <a:pt x="535" y="156"/>
                  <a:pt x="538" y="157"/>
                </a:cubicBezTo>
                <a:cubicBezTo>
                  <a:pt x="541" y="158"/>
                  <a:pt x="543" y="159"/>
                  <a:pt x="545" y="161"/>
                </a:cubicBezTo>
                <a:cubicBezTo>
                  <a:pt x="547" y="162"/>
                  <a:pt x="548" y="164"/>
                  <a:pt x="549" y="166"/>
                </a:cubicBezTo>
                <a:cubicBezTo>
                  <a:pt x="551" y="158"/>
                  <a:pt x="551" y="150"/>
                  <a:pt x="550" y="143"/>
                </a:cubicBezTo>
                <a:cubicBezTo>
                  <a:pt x="549" y="135"/>
                  <a:pt x="545" y="127"/>
                  <a:pt x="540" y="121"/>
                </a:cubicBezTo>
                <a:cubicBezTo>
                  <a:pt x="528" y="108"/>
                  <a:pt x="509" y="107"/>
                  <a:pt x="494" y="99"/>
                </a:cubicBezTo>
                <a:cubicBezTo>
                  <a:pt x="485" y="95"/>
                  <a:pt x="477" y="88"/>
                  <a:pt x="472" y="80"/>
                </a:cubicBezTo>
                <a:cubicBezTo>
                  <a:pt x="466" y="72"/>
                  <a:pt x="462" y="62"/>
                  <a:pt x="462" y="52"/>
                </a:cubicBezTo>
                <a:cubicBezTo>
                  <a:pt x="457" y="60"/>
                  <a:pt x="455" y="70"/>
                  <a:pt x="459" y="78"/>
                </a:cubicBezTo>
                <a:cubicBezTo>
                  <a:pt x="461" y="83"/>
                  <a:pt x="464" y="86"/>
                  <a:pt x="467" y="89"/>
                </a:cubicBezTo>
                <a:cubicBezTo>
                  <a:pt x="472" y="93"/>
                  <a:pt x="478" y="95"/>
                  <a:pt x="483" y="97"/>
                </a:cubicBezTo>
                <a:cubicBezTo>
                  <a:pt x="483" y="97"/>
                  <a:pt x="483" y="97"/>
                  <a:pt x="483" y="97"/>
                </a:cubicBezTo>
                <a:cubicBezTo>
                  <a:pt x="480" y="97"/>
                  <a:pt x="477" y="97"/>
                  <a:pt x="474" y="98"/>
                </a:cubicBezTo>
                <a:cubicBezTo>
                  <a:pt x="470" y="98"/>
                  <a:pt x="467" y="99"/>
                  <a:pt x="464" y="101"/>
                </a:cubicBezTo>
                <a:cubicBezTo>
                  <a:pt x="462" y="103"/>
                  <a:pt x="461" y="105"/>
                  <a:pt x="461" y="107"/>
                </a:cubicBezTo>
                <a:cubicBezTo>
                  <a:pt x="445" y="107"/>
                  <a:pt x="445" y="107"/>
                  <a:pt x="445" y="107"/>
                </a:cubicBezTo>
                <a:cubicBezTo>
                  <a:pt x="445" y="107"/>
                  <a:pt x="445" y="106"/>
                  <a:pt x="445" y="105"/>
                </a:cubicBezTo>
                <a:cubicBezTo>
                  <a:pt x="443" y="99"/>
                  <a:pt x="437" y="94"/>
                  <a:pt x="430" y="94"/>
                </a:cubicBezTo>
                <a:cubicBezTo>
                  <a:pt x="422" y="94"/>
                  <a:pt x="416" y="99"/>
                  <a:pt x="414" y="105"/>
                </a:cubicBezTo>
                <a:cubicBezTo>
                  <a:pt x="414" y="106"/>
                  <a:pt x="414" y="107"/>
                  <a:pt x="414" y="107"/>
                </a:cubicBezTo>
                <a:cubicBezTo>
                  <a:pt x="223" y="107"/>
                  <a:pt x="223" y="107"/>
                  <a:pt x="223" y="107"/>
                </a:cubicBezTo>
                <a:cubicBezTo>
                  <a:pt x="222" y="103"/>
                  <a:pt x="218" y="100"/>
                  <a:pt x="214" y="100"/>
                </a:cubicBezTo>
                <a:cubicBezTo>
                  <a:pt x="209" y="100"/>
                  <a:pt x="205" y="103"/>
                  <a:pt x="204" y="107"/>
                </a:cubicBezTo>
                <a:cubicBezTo>
                  <a:pt x="204" y="107"/>
                  <a:pt x="204" y="107"/>
                  <a:pt x="204" y="107"/>
                </a:cubicBezTo>
                <a:cubicBezTo>
                  <a:pt x="200" y="106"/>
                  <a:pt x="197" y="104"/>
                  <a:pt x="193" y="103"/>
                </a:cubicBezTo>
                <a:cubicBezTo>
                  <a:pt x="188" y="100"/>
                  <a:pt x="183" y="98"/>
                  <a:pt x="178" y="98"/>
                </a:cubicBezTo>
                <a:cubicBezTo>
                  <a:pt x="174" y="98"/>
                  <a:pt x="169" y="99"/>
                  <a:pt x="166" y="102"/>
                </a:cubicBezTo>
                <a:cubicBezTo>
                  <a:pt x="165" y="103"/>
                  <a:pt x="163" y="105"/>
                  <a:pt x="162" y="107"/>
                </a:cubicBezTo>
                <a:cubicBezTo>
                  <a:pt x="156" y="107"/>
                  <a:pt x="156" y="107"/>
                  <a:pt x="156" y="107"/>
                </a:cubicBezTo>
                <a:cubicBezTo>
                  <a:pt x="155" y="103"/>
                  <a:pt x="151" y="100"/>
                  <a:pt x="147" y="100"/>
                </a:cubicBezTo>
                <a:cubicBezTo>
                  <a:pt x="143" y="100"/>
                  <a:pt x="139" y="102"/>
                  <a:pt x="138" y="105"/>
                </a:cubicBezTo>
                <a:cubicBezTo>
                  <a:pt x="134" y="101"/>
                  <a:pt x="131" y="97"/>
                  <a:pt x="126" y="94"/>
                </a:cubicBezTo>
                <a:close/>
                <a:moveTo>
                  <a:pt x="634" y="202"/>
                </a:moveTo>
                <a:cubicBezTo>
                  <a:pt x="632" y="197"/>
                  <a:pt x="629" y="191"/>
                  <a:pt x="628" y="186"/>
                </a:cubicBezTo>
                <a:cubicBezTo>
                  <a:pt x="626" y="191"/>
                  <a:pt x="623" y="197"/>
                  <a:pt x="621" y="202"/>
                </a:cubicBezTo>
                <a:cubicBezTo>
                  <a:pt x="619" y="207"/>
                  <a:pt x="616" y="212"/>
                  <a:pt x="616" y="218"/>
                </a:cubicBezTo>
                <a:cubicBezTo>
                  <a:pt x="616" y="222"/>
                  <a:pt x="617" y="226"/>
                  <a:pt x="620" y="229"/>
                </a:cubicBezTo>
                <a:cubicBezTo>
                  <a:pt x="622" y="231"/>
                  <a:pt x="625" y="233"/>
                  <a:pt x="628" y="234"/>
                </a:cubicBezTo>
                <a:cubicBezTo>
                  <a:pt x="631" y="233"/>
                  <a:pt x="633" y="231"/>
                  <a:pt x="635" y="229"/>
                </a:cubicBezTo>
                <a:cubicBezTo>
                  <a:pt x="638" y="226"/>
                  <a:pt x="639" y="222"/>
                  <a:pt x="639" y="218"/>
                </a:cubicBezTo>
                <a:cubicBezTo>
                  <a:pt x="639" y="212"/>
                  <a:pt x="637" y="207"/>
                  <a:pt x="634" y="202"/>
                </a:cubicBezTo>
                <a:close/>
                <a:moveTo>
                  <a:pt x="621" y="50"/>
                </a:moveTo>
                <a:cubicBezTo>
                  <a:pt x="623" y="55"/>
                  <a:pt x="626" y="61"/>
                  <a:pt x="628" y="67"/>
                </a:cubicBezTo>
                <a:cubicBezTo>
                  <a:pt x="629" y="61"/>
                  <a:pt x="632" y="55"/>
                  <a:pt x="634" y="50"/>
                </a:cubicBezTo>
                <a:cubicBezTo>
                  <a:pt x="637" y="45"/>
                  <a:pt x="639" y="40"/>
                  <a:pt x="639" y="35"/>
                </a:cubicBezTo>
                <a:cubicBezTo>
                  <a:pt x="639" y="30"/>
                  <a:pt x="638" y="26"/>
                  <a:pt x="635" y="23"/>
                </a:cubicBezTo>
                <a:cubicBezTo>
                  <a:pt x="633" y="21"/>
                  <a:pt x="631" y="19"/>
                  <a:pt x="628" y="18"/>
                </a:cubicBezTo>
                <a:cubicBezTo>
                  <a:pt x="625" y="19"/>
                  <a:pt x="622" y="21"/>
                  <a:pt x="620" y="23"/>
                </a:cubicBezTo>
                <a:cubicBezTo>
                  <a:pt x="617" y="26"/>
                  <a:pt x="616" y="30"/>
                  <a:pt x="616" y="35"/>
                </a:cubicBezTo>
                <a:cubicBezTo>
                  <a:pt x="616" y="40"/>
                  <a:pt x="619" y="45"/>
                  <a:pt x="621" y="50"/>
                </a:cubicBezTo>
                <a:close/>
                <a:moveTo>
                  <a:pt x="586" y="94"/>
                </a:moveTo>
                <a:cubicBezTo>
                  <a:pt x="578" y="106"/>
                  <a:pt x="597" y="112"/>
                  <a:pt x="605" y="117"/>
                </a:cubicBezTo>
                <a:cubicBezTo>
                  <a:pt x="622" y="128"/>
                  <a:pt x="623" y="144"/>
                  <a:pt x="610" y="161"/>
                </a:cubicBezTo>
                <a:cubicBezTo>
                  <a:pt x="621" y="157"/>
                  <a:pt x="626" y="141"/>
                  <a:pt x="628" y="129"/>
                </a:cubicBezTo>
                <a:cubicBezTo>
                  <a:pt x="629" y="141"/>
                  <a:pt x="634" y="157"/>
                  <a:pt x="646" y="161"/>
                </a:cubicBezTo>
                <a:cubicBezTo>
                  <a:pt x="633" y="144"/>
                  <a:pt x="633" y="128"/>
                  <a:pt x="651" y="117"/>
                </a:cubicBezTo>
                <a:cubicBezTo>
                  <a:pt x="658" y="112"/>
                  <a:pt x="677" y="106"/>
                  <a:pt x="669" y="94"/>
                </a:cubicBezTo>
                <a:cubicBezTo>
                  <a:pt x="664" y="87"/>
                  <a:pt x="652" y="87"/>
                  <a:pt x="649" y="96"/>
                </a:cubicBezTo>
                <a:cubicBezTo>
                  <a:pt x="648" y="98"/>
                  <a:pt x="646" y="99"/>
                  <a:pt x="646" y="98"/>
                </a:cubicBezTo>
                <a:cubicBezTo>
                  <a:pt x="649" y="83"/>
                  <a:pt x="657" y="71"/>
                  <a:pt x="669" y="62"/>
                </a:cubicBezTo>
                <a:cubicBezTo>
                  <a:pt x="690" y="45"/>
                  <a:pt x="703" y="62"/>
                  <a:pt x="697" y="69"/>
                </a:cubicBezTo>
                <a:cubicBezTo>
                  <a:pt x="696" y="69"/>
                  <a:pt x="695" y="70"/>
                  <a:pt x="694" y="69"/>
                </a:cubicBezTo>
                <a:cubicBezTo>
                  <a:pt x="692" y="67"/>
                  <a:pt x="689" y="66"/>
                  <a:pt x="687" y="67"/>
                </a:cubicBezTo>
                <a:cubicBezTo>
                  <a:pt x="683" y="69"/>
                  <a:pt x="681" y="73"/>
                  <a:pt x="683" y="76"/>
                </a:cubicBezTo>
                <a:cubicBezTo>
                  <a:pt x="685" y="84"/>
                  <a:pt x="695" y="83"/>
                  <a:pt x="701" y="79"/>
                </a:cubicBezTo>
                <a:cubicBezTo>
                  <a:pt x="707" y="75"/>
                  <a:pt x="710" y="69"/>
                  <a:pt x="710" y="63"/>
                </a:cubicBezTo>
                <a:cubicBezTo>
                  <a:pt x="711" y="52"/>
                  <a:pt x="699" y="44"/>
                  <a:pt x="688" y="45"/>
                </a:cubicBezTo>
                <a:cubicBezTo>
                  <a:pt x="677" y="46"/>
                  <a:pt x="667" y="54"/>
                  <a:pt x="659" y="61"/>
                </a:cubicBezTo>
                <a:cubicBezTo>
                  <a:pt x="657" y="62"/>
                  <a:pt x="659" y="59"/>
                  <a:pt x="659" y="59"/>
                </a:cubicBezTo>
                <a:cubicBezTo>
                  <a:pt x="667" y="50"/>
                  <a:pt x="674" y="40"/>
                  <a:pt x="673" y="28"/>
                </a:cubicBezTo>
                <a:cubicBezTo>
                  <a:pt x="672" y="8"/>
                  <a:pt x="645" y="0"/>
                  <a:pt x="628" y="1"/>
                </a:cubicBezTo>
                <a:cubicBezTo>
                  <a:pt x="611" y="0"/>
                  <a:pt x="583" y="8"/>
                  <a:pt x="582" y="28"/>
                </a:cubicBezTo>
                <a:cubicBezTo>
                  <a:pt x="581" y="40"/>
                  <a:pt x="589" y="50"/>
                  <a:pt x="596" y="59"/>
                </a:cubicBezTo>
                <a:cubicBezTo>
                  <a:pt x="596" y="59"/>
                  <a:pt x="598" y="62"/>
                  <a:pt x="597" y="61"/>
                </a:cubicBezTo>
                <a:cubicBezTo>
                  <a:pt x="588" y="54"/>
                  <a:pt x="578" y="46"/>
                  <a:pt x="567" y="45"/>
                </a:cubicBezTo>
                <a:cubicBezTo>
                  <a:pt x="557" y="44"/>
                  <a:pt x="545" y="52"/>
                  <a:pt x="545" y="63"/>
                </a:cubicBezTo>
                <a:cubicBezTo>
                  <a:pt x="545" y="69"/>
                  <a:pt x="549" y="75"/>
                  <a:pt x="554" y="79"/>
                </a:cubicBezTo>
                <a:cubicBezTo>
                  <a:pt x="560" y="83"/>
                  <a:pt x="570" y="84"/>
                  <a:pt x="573" y="76"/>
                </a:cubicBezTo>
                <a:cubicBezTo>
                  <a:pt x="574" y="73"/>
                  <a:pt x="572" y="69"/>
                  <a:pt x="569" y="67"/>
                </a:cubicBezTo>
                <a:cubicBezTo>
                  <a:pt x="566" y="66"/>
                  <a:pt x="563" y="67"/>
                  <a:pt x="561" y="69"/>
                </a:cubicBezTo>
                <a:cubicBezTo>
                  <a:pt x="561" y="70"/>
                  <a:pt x="559" y="69"/>
                  <a:pt x="559" y="69"/>
                </a:cubicBezTo>
                <a:cubicBezTo>
                  <a:pt x="552" y="62"/>
                  <a:pt x="566" y="45"/>
                  <a:pt x="586" y="62"/>
                </a:cubicBezTo>
                <a:cubicBezTo>
                  <a:pt x="598" y="71"/>
                  <a:pt x="606" y="83"/>
                  <a:pt x="609" y="98"/>
                </a:cubicBezTo>
                <a:cubicBezTo>
                  <a:pt x="610" y="99"/>
                  <a:pt x="607" y="98"/>
                  <a:pt x="607" y="96"/>
                </a:cubicBezTo>
                <a:cubicBezTo>
                  <a:pt x="603" y="87"/>
                  <a:pt x="591" y="87"/>
                  <a:pt x="586" y="94"/>
                </a:cubicBezTo>
                <a:close/>
                <a:moveTo>
                  <a:pt x="611" y="73"/>
                </a:moveTo>
                <a:cubicBezTo>
                  <a:pt x="606" y="62"/>
                  <a:pt x="601" y="51"/>
                  <a:pt x="600" y="39"/>
                </a:cubicBezTo>
                <a:cubicBezTo>
                  <a:pt x="600" y="22"/>
                  <a:pt x="611" y="6"/>
                  <a:pt x="628" y="2"/>
                </a:cubicBezTo>
                <a:cubicBezTo>
                  <a:pt x="645" y="6"/>
                  <a:pt x="656" y="22"/>
                  <a:pt x="655" y="39"/>
                </a:cubicBezTo>
                <a:cubicBezTo>
                  <a:pt x="654" y="51"/>
                  <a:pt x="649" y="62"/>
                  <a:pt x="645" y="73"/>
                </a:cubicBezTo>
                <a:cubicBezTo>
                  <a:pt x="638" y="88"/>
                  <a:pt x="629" y="103"/>
                  <a:pt x="628" y="121"/>
                </a:cubicBezTo>
                <a:cubicBezTo>
                  <a:pt x="626" y="103"/>
                  <a:pt x="618" y="88"/>
                  <a:pt x="611" y="73"/>
                </a:cubicBezTo>
                <a:close/>
                <a:moveTo>
                  <a:pt x="518" y="91"/>
                </a:moveTo>
                <a:cubicBezTo>
                  <a:pt x="526" y="87"/>
                  <a:pt x="536" y="87"/>
                  <a:pt x="544" y="93"/>
                </a:cubicBezTo>
                <a:cubicBezTo>
                  <a:pt x="548" y="96"/>
                  <a:pt x="551" y="99"/>
                  <a:pt x="553" y="103"/>
                </a:cubicBezTo>
                <a:cubicBezTo>
                  <a:pt x="555" y="109"/>
                  <a:pt x="556" y="115"/>
                  <a:pt x="557" y="121"/>
                </a:cubicBezTo>
                <a:cubicBezTo>
                  <a:pt x="557" y="121"/>
                  <a:pt x="557" y="121"/>
                  <a:pt x="557" y="121"/>
                </a:cubicBezTo>
                <a:cubicBezTo>
                  <a:pt x="558" y="117"/>
                  <a:pt x="559" y="114"/>
                  <a:pt x="560" y="112"/>
                </a:cubicBezTo>
                <a:cubicBezTo>
                  <a:pt x="561" y="108"/>
                  <a:pt x="563" y="105"/>
                  <a:pt x="565" y="103"/>
                </a:cubicBezTo>
                <a:cubicBezTo>
                  <a:pt x="571" y="98"/>
                  <a:pt x="579" y="101"/>
                  <a:pt x="581" y="107"/>
                </a:cubicBezTo>
                <a:cubicBezTo>
                  <a:pt x="581" y="110"/>
                  <a:pt x="580" y="113"/>
                  <a:pt x="579" y="116"/>
                </a:cubicBezTo>
                <a:cubicBezTo>
                  <a:pt x="577" y="118"/>
                  <a:pt x="575" y="121"/>
                  <a:pt x="573" y="123"/>
                </a:cubicBezTo>
                <a:cubicBezTo>
                  <a:pt x="571" y="126"/>
                  <a:pt x="568" y="128"/>
                  <a:pt x="566" y="131"/>
                </a:cubicBezTo>
                <a:cubicBezTo>
                  <a:pt x="564" y="135"/>
                  <a:pt x="563" y="140"/>
                  <a:pt x="562" y="145"/>
                </a:cubicBezTo>
                <a:cubicBezTo>
                  <a:pt x="563" y="145"/>
                  <a:pt x="563" y="145"/>
                  <a:pt x="563" y="145"/>
                </a:cubicBezTo>
                <a:cubicBezTo>
                  <a:pt x="564" y="143"/>
                  <a:pt x="566" y="141"/>
                  <a:pt x="568" y="139"/>
                </a:cubicBezTo>
                <a:cubicBezTo>
                  <a:pt x="570" y="137"/>
                  <a:pt x="572" y="135"/>
                  <a:pt x="575" y="134"/>
                </a:cubicBezTo>
                <a:cubicBezTo>
                  <a:pt x="577" y="133"/>
                  <a:pt x="580" y="132"/>
                  <a:pt x="582" y="134"/>
                </a:cubicBezTo>
                <a:cubicBezTo>
                  <a:pt x="585" y="136"/>
                  <a:pt x="586" y="140"/>
                  <a:pt x="585" y="143"/>
                </a:cubicBezTo>
                <a:cubicBezTo>
                  <a:pt x="585" y="147"/>
                  <a:pt x="581" y="149"/>
                  <a:pt x="579" y="151"/>
                </a:cubicBezTo>
                <a:cubicBezTo>
                  <a:pt x="576" y="154"/>
                  <a:pt x="572" y="156"/>
                  <a:pt x="570" y="159"/>
                </a:cubicBezTo>
                <a:cubicBezTo>
                  <a:pt x="565" y="168"/>
                  <a:pt x="572" y="178"/>
                  <a:pt x="579" y="184"/>
                </a:cubicBezTo>
                <a:cubicBezTo>
                  <a:pt x="579" y="183"/>
                  <a:pt x="579" y="183"/>
                  <a:pt x="579" y="183"/>
                </a:cubicBezTo>
                <a:cubicBezTo>
                  <a:pt x="578" y="177"/>
                  <a:pt x="577" y="168"/>
                  <a:pt x="582" y="163"/>
                </a:cubicBezTo>
                <a:cubicBezTo>
                  <a:pt x="590" y="153"/>
                  <a:pt x="604" y="158"/>
                  <a:pt x="604" y="175"/>
                </a:cubicBezTo>
                <a:cubicBezTo>
                  <a:pt x="604" y="179"/>
                  <a:pt x="603" y="183"/>
                  <a:pt x="604" y="187"/>
                </a:cubicBezTo>
                <a:cubicBezTo>
                  <a:pt x="604" y="190"/>
                  <a:pt x="605" y="192"/>
                  <a:pt x="606" y="194"/>
                </a:cubicBezTo>
                <a:cubicBezTo>
                  <a:pt x="608" y="196"/>
                  <a:pt x="609" y="198"/>
                  <a:pt x="611" y="199"/>
                </a:cubicBezTo>
                <a:cubicBezTo>
                  <a:pt x="603" y="199"/>
                  <a:pt x="595" y="199"/>
                  <a:pt x="588" y="196"/>
                </a:cubicBezTo>
                <a:cubicBezTo>
                  <a:pt x="580" y="193"/>
                  <a:pt x="574" y="188"/>
                  <a:pt x="569" y="181"/>
                </a:cubicBezTo>
                <a:cubicBezTo>
                  <a:pt x="559" y="167"/>
                  <a:pt x="562" y="148"/>
                  <a:pt x="557" y="131"/>
                </a:cubicBezTo>
                <a:cubicBezTo>
                  <a:pt x="555" y="122"/>
                  <a:pt x="550" y="113"/>
                  <a:pt x="543" y="106"/>
                </a:cubicBezTo>
                <a:cubicBezTo>
                  <a:pt x="536" y="99"/>
                  <a:pt x="528" y="93"/>
                  <a:pt x="518" y="91"/>
                </a:cubicBezTo>
                <a:close/>
                <a:moveTo>
                  <a:pt x="737" y="91"/>
                </a:moveTo>
                <a:cubicBezTo>
                  <a:pt x="729" y="87"/>
                  <a:pt x="719" y="87"/>
                  <a:pt x="711" y="93"/>
                </a:cubicBezTo>
                <a:cubicBezTo>
                  <a:pt x="708" y="96"/>
                  <a:pt x="705" y="99"/>
                  <a:pt x="703" y="103"/>
                </a:cubicBezTo>
                <a:cubicBezTo>
                  <a:pt x="700" y="109"/>
                  <a:pt x="699" y="115"/>
                  <a:pt x="699" y="121"/>
                </a:cubicBezTo>
                <a:cubicBezTo>
                  <a:pt x="698" y="121"/>
                  <a:pt x="698" y="121"/>
                  <a:pt x="698" y="121"/>
                </a:cubicBezTo>
                <a:cubicBezTo>
                  <a:pt x="698" y="117"/>
                  <a:pt x="697" y="114"/>
                  <a:pt x="695" y="112"/>
                </a:cubicBezTo>
                <a:cubicBezTo>
                  <a:pt x="694" y="108"/>
                  <a:pt x="692" y="105"/>
                  <a:pt x="690" y="103"/>
                </a:cubicBezTo>
                <a:cubicBezTo>
                  <a:pt x="685" y="98"/>
                  <a:pt x="676" y="101"/>
                  <a:pt x="675" y="107"/>
                </a:cubicBezTo>
                <a:cubicBezTo>
                  <a:pt x="674" y="110"/>
                  <a:pt x="675" y="113"/>
                  <a:pt x="676" y="116"/>
                </a:cubicBezTo>
                <a:cubicBezTo>
                  <a:pt x="678" y="118"/>
                  <a:pt x="680" y="121"/>
                  <a:pt x="683" y="123"/>
                </a:cubicBezTo>
                <a:cubicBezTo>
                  <a:pt x="685" y="126"/>
                  <a:pt x="687" y="128"/>
                  <a:pt x="689" y="131"/>
                </a:cubicBezTo>
                <a:cubicBezTo>
                  <a:pt x="692" y="135"/>
                  <a:pt x="693" y="140"/>
                  <a:pt x="693" y="145"/>
                </a:cubicBezTo>
                <a:cubicBezTo>
                  <a:pt x="693" y="145"/>
                  <a:pt x="693" y="145"/>
                  <a:pt x="693" y="145"/>
                </a:cubicBezTo>
                <a:cubicBezTo>
                  <a:pt x="692" y="143"/>
                  <a:pt x="690" y="141"/>
                  <a:pt x="688" y="139"/>
                </a:cubicBezTo>
                <a:cubicBezTo>
                  <a:pt x="686" y="137"/>
                  <a:pt x="683" y="135"/>
                  <a:pt x="680" y="134"/>
                </a:cubicBezTo>
                <a:cubicBezTo>
                  <a:pt x="678" y="133"/>
                  <a:pt x="675" y="132"/>
                  <a:pt x="673" y="134"/>
                </a:cubicBezTo>
                <a:cubicBezTo>
                  <a:pt x="670" y="136"/>
                  <a:pt x="670" y="140"/>
                  <a:pt x="670" y="143"/>
                </a:cubicBezTo>
                <a:cubicBezTo>
                  <a:pt x="671" y="147"/>
                  <a:pt x="674" y="149"/>
                  <a:pt x="677" y="151"/>
                </a:cubicBezTo>
                <a:cubicBezTo>
                  <a:pt x="680" y="154"/>
                  <a:pt x="683" y="156"/>
                  <a:pt x="685" y="159"/>
                </a:cubicBezTo>
                <a:cubicBezTo>
                  <a:pt x="690" y="168"/>
                  <a:pt x="683" y="178"/>
                  <a:pt x="676" y="184"/>
                </a:cubicBezTo>
                <a:cubicBezTo>
                  <a:pt x="676" y="183"/>
                  <a:pt x="676" y="183"/>
                  <a:pt x="676" y="183"/>
                </a:cubicBezTo>
                <a:cubicBezTo>
                  <a:pt x="678" y="177"/>
                  <a:pt x="678" y="168"/>
                  <a:pt x="674" y="163"/>
                </a:cubicBezTo>
                <a:cubicBezTo>
                  <a:pt x="665" y="153"/>
                  <a:pt x="652" y="158"/>
                  <a:pt x="651" y="175"/>
                </a:cubicBezTo>
                <a:cubicBezTo>
                  <a:pt x="651" y="179"/>
                  <a:pt x="652" y="183"/>
                  <a:pt x="651" y="187"/>
                </a:cubicBezTo>
                <a:cubicBezTo>
                  <a:pt x="651" y="190"/>
                  <a:pt x="650" y="192"/>
                  <a:pt x="649" y="194"/>
                </a:cubicBezTo>
                <a:cubicBezTo>
                  <a:pt x="648" y="196"/>
                  <a:pt x="646" y="198"/>
                  <a:pt x="644" y="199"/>
                </a:cubicBezTo>
                <a:cubicBezTo>
                  <a:pt x="652" y="199"/>
                  <a:pt x="660" y="199"/>
                  <a:pt x="668" y="196"/>
                </a:cubicBezTo>
                <a:cubicBezTo>
                  <a:pt x="675" y="193"/>
                  <a:pt x="682" y="188"/>
                  <a:pt x="686" y="181"/>
                </a:cubicBezTo>
                <a:cubicBezTo>
                  <a:pt x="697" y="167"/>
                  <a:pt x="694" y="148"/>
                  <a:pt x="698" y="131"/>
                </a:cubicBezTo>
                <a:cubicBezTo>
                  <a:pt x="701" y="122"/>
                  <a:pt x="706" y="113"/>
                  <a:pt x="712" y="106"/>
                </a:cubicBezTo>
                <a:cubicBezTo>
                  <a:pt x="719" y="99"/>
                  <a:pt x="728" y="93"/>
                  <a:pt x="737" y="91"/>
                </a:cubicBezTo>
                <a:close/>
              </a:path>
            </a:pathLst>
          </a:custGeom>
          <a:solidFill>
            <a:schemeClr val="tx1">
              <a:alpha val="8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4" name="Melanie C - First Day Of My Lif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64614" y="123825"/>
            <a:ext cx="609600" cy="609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9B3D082-ED0E-40AE-8569-97283CCEDC9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3500" y1="33800" x2="13500" y2="33800"/>
                        <a14:foregroundMark x1="40800" y1="34300" x2="40800" y2="34300"/>
                        <a14:foregroundMark x1="62500" y1="51900" x2="62500" y2="51900"/>
                        <a14:foregroundMark x1="76200" y1="50100" x2="76200" y2="50100"/>
                        <a14:foregroundMark x1="82800" y1="41300" x2="82800" y2="41300"/>
                        <a14:foregroundMark x1="63800" y1="63400" x2="63800" y2="63400"/>
                        <a14:foregroundMark x1="63800" y1="76200" x2="63800" y2="76200"/>
                        <a14:foregroundMark x1="70400" y1="74000" x2="70400" y2="74000"/>
                        <a14:foregroundMark x1="49200" y1="33800" x2="49200" y2="3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789" y="1649781"/>
            <a:ext cx="3373595" cy="3373595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EA35C65-6008-4076-88E7-D14B650542BB}"/>
              </a:ext>
            </a:extLst>
          </p:cNvPr>
          <p:cNvSpPr txBox="1"/>
          <p:nvPr/>
        </p:nvSpPr>
        <p:spPr>
          <a:xfrm>
            <a:off x="3998246" y="5119310"/>
            <a:ext cx="2640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主讲人：向阳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1D9DC0E-5B6D-4869-B5F2-BF8AA40C0B0E}"/>
              </a:ext>
            </a:extLst>
          </p:cNvPr>
          <p:cNvSpPr txBox="1"/>
          <p:nvPr/>
        </p:nvSpPr>
        <p:spPr>
          <a:xfrm>
            <a:off x="6793181" y="5113018"/>
            <a:ext cx="2613634" cy="406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时间：</a:t>
            </a:r>
            <a:r>
              <a:rPr lang="en-US" altLang="zh-CN" sz="2000" dirty="0">
                <a:cs typeface="+mn-ea"/>
                <a:sym typeface="+mn-lt"/>
              </a:rPr>
              <a:t>2021.02.22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6">
            <a:extLst>
              <a:ext uri="{FF2B5EF4-FFF2-40B4-BE49-F238E27FC236}">
                <a16:creationId xmlns:a16="http://schemas.microsoft.com/office/drawing/2014/main" id="{2859EFB2-F7C9-429F-BC48-1E0E4911F2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67743" y="0"/>
            <a:ext cx="4693556" cy="6858000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Line 18">
            <a:extLst>
              <a:ext uri="{FF2B5EF4-FFF2-40B4-BE49-F238E27FC236}">
                <a16:creationId xmlns:a16="http://schemas.microsoft.com/office/drawing/2014/main" id="{A0D652CB-5DAA-4ABC-9BB0-22C10584753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11338" y="-2"/>
            <a:ext cx="6406751" cy="6858002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89EC21CE-88EB-4191-9E66-EB93C69D019E}"/>
              </a:ext>
            </a:extLst>
          </p:cNvPr>
          <p:cNvSpPr>
            <a:spLocks noChangeShapeType="1"/>
          </p:cNvSpPr>
          <p:nvPr/>
        </p:nvSpPr>
        <p:spPr bwMode="auto">
          <a:xfrm>
            <a:off x="1" y="1571823"/>
            <a:ext cx="12192000" cy="3177978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9182D628-CF02-411F-AB99-B884F865F287}"/>
              </a:ext>
            </a:extLst>
          </p:cNvPr>
          <p:cNvSpPr/>
          <p:nvPr/>
        </p:nvSpPr>
        <p:spPr bwMode="auto">
          <a:xfrm>
            <a:off x="2232754" y="0"/>
            <a:ext cx="7726491" cy="6858000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gradFill>
            <a:gsLst>
              <a:gs pos="100000">
                <a:schemeClr val="tx1"/>
              </a:gs>
              <a:gs pos="37000">
                <a:schemeClr val="bg1">
                  <a:lumMod val="65000"/>
                </a:schemeClr>
              </a:gs>
              <a:gs pos="4000">
                <a:schemeClr val="bg2">
                  <a:lumMod val="25000"/>
                </a:schemeClr>
              </a:gs>
            </a:gsLst>
            <a:lin ang="14400000" scaled="0"/>
          </a:gra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1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76">
            <a:extLst>
              <a:ext uri="{FF2B5EF4-FFF2-40B4-BE49-F238E27FC236}">
                <a16:creationId xmlns:a16="http://schemas.microsoft.com/office/drawing/2014/main" id="{EF9F1EF9-7E90-4990-9609-9E5AAFDE2FFE}"/>
              </a:ext>
            </a:extLst>
          </p:cNvPr>
          <p:cNvSpPr txBox="1"/>
          <p:nvPr/>
        </p:nvSpPr>
        <p:spPr>
          <a:xfrm>
            <a:off x="4602649" y="1866398"/>
            <a:ext cx="2574743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2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Part Four</a:t>
            </a:r>
            <a:endParaRPr lang="zh-CN" altLang="en-US" sz="4472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76">
            <a:extLst>
              <a:ext uri="{FF2B5EF4-FFF2-40B4-BE49-F238E27FC236}">
                <a16:creationId xmlns:a16="http://schemas.microsoft.com/office/drawing/2014/main" id="{B9E7C723-4D7F-45B3-AFE7-61292CE68D34}"/>
              </a:ext>
            </a:extLst>
          </p:cNvPr>
          <p:cNvSpPr txBox="1"/>
          <p:nvPr/>
        </p:nvSpPr>
        <p:spPr>
          <a:xfrm>
            <a:off x="4560746" y="2776847"/>
            <a:ext cx="2978383" cy="4593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Useful</a:t>
            </a:r>
            <a:r>
              <a:rPr lang="zh-CN" altLang="en-US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repo</a:t>
            </a:r>
            <a:r>
              <a:rPr lang="zh-CN" altLang="en-US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sharing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8287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/>
          <p:cNvGraphicFramePr/>
          <p:nvPr/>
        </p:nvGraphicFramePr>
        <p:xfrm>
          <a:off x="3973817" y="2104950"/>
          <a:ext cx="3711254" cy="296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半闭框 7">
            <a:extLst>
              <a:ext uri="{FF2B5EF4-FFF2-40B4-BE49-F238E27FC236}">
                <a16:creationId xmlns:a16="http://schemas.microsoft.com/office/drawing/2014/main" id="{DBAEC518-0115-4845-89C7-E614D3D46A44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半闭框 8">
            <a:extLst>
              <a:ext uri="{FF2B5EF4-FFF2-40B4-BE49-F238E27FC236}">
                <a16:creationId xmlns:a16="http://schemas.microsoft.com/office/drawing/2014/main" id="{9CA941B4-EB9C-4717-9DD7-964633D645B9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F7DA7275-5278-4700-B0FA-D5A5A0621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r>
              <a:rPr lang="en-US" altLang="zh-CN" sz="2400" dirty="0">
                <a:latin typeface="+mn-lt"/>
                <a:ea typeface="+mn-ea"/>
                <a:cs typeface="+mn-ea"/>
                <a:sym typeface="+mn-lt"/>
              </a:rPr>
              <a:t>Useful repo sharing</a:t>
            </a:r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5A6301C-9B31-44A3-AA92-94707B4BD0E7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F12A3D-3571-4C47-A0B3-0C4D0604E225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39C2FB0-16C0-4DCC-BE0E-145D5E83C88A}"/>
              </a:ext>
            </a:extLst>
          </p:cNvPr>
          <p:cNvSpPr txBox="1"/>
          <p:nvPr/>
        </p:nvSpPr>
        <p:spPr>
          <a:xfrm>
            <a:off x="357085" y="1118688"/>
            <a:ext cx="8898903" cy="462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Basics: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Python-100-Days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Free-python-games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Libraries: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100-pandas-puzzles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Numpy-100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Data: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Awesome-spider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Learn_python3_spider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1EDED5F-AE10-464A-80F0-F3A99D946B4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3" r="26644"/>
          <a:stretch/>
        </p:blipFill>
        <p:spPr>
          <a:xfrm>
            <a:off x="6352201" y="933854"/>
            <a:ext cx="5839799" cy="528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27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半闭框 15">
            <a:extLst>
              <a:ext uri="{FF2B5EF4-FFF2-40B4-BE49-F238E27FC236}">
                <a16:creationId xmlns:a16="http://schemas.microsoft.com/office/drawing/2014/main" id="{81941EC4-9B25-45DB-80D9-A6A11E38FE98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半闭框 16">
            <a:extLst>
              <a:ext uri="{FF2B5EF4-FFF2-40B4-BE49-F238E27FC236}">
                <a16:creationId xmlns:a16="http://schemas.microsoft.com/office/drawing/2014/main" id="{269E13F8-A7F4-4204-85CA-EFAAC92B050E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2AE21167-EB05-4C33-931D-7B00B00C9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356AD8-7187-4928-BE01-B439181A3018}"/>
              </a:ext>
            </a:extLst>
          </p:cNvPr>
          <p:cNvSpPr txBox="1"/>
          <p:nvPr/>
        </p:nvSpPr>
        <p:spPr>
          <a:xfrm>
            <a:off x="4481626" y="1135558"/>
            <a:ext cx="7160235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Self-Intro</a:t>
            </a:r>
          </a:p>
          <a:p>
            <a:pPr>
              <a:lnSpc>
                <a:spcPct val="150000"/>
              </a:lnSpc>
            </a:pPr>
            <a:r>
              <a:rPr lang="en-US" altLang="zh-CN" b="1" dirty="0"/>
              <a:t>Education</a:t>
            </a:r>
          </a:p>
          <a:p>
            <a:r>
              <a:rPr lang="en-US" altLang="zh-CN" dirty="0"/>
              <a:t>Beijing Foreign Studies University                    Sept 2017 – Jun 2021</a:t>
            </a:r>
          </a:p>
          <a:p>
            <a:r>
              <a:rPr lang="en-US" altLang="zh-CN" i="1" dirty="0"/>
              <a:t>Bachelor of Arts in English Language &amp; Literature</a:t>
            </a:r>
          </a:p>
          <a:p>
            <a:r>
              <a:rPr lang="en-US" altLang="zh-CN" dirty="0"/>
              <a:t>Peking University	                                             Sept 2019 – Jun 2021</a:t>
            </a:r>
          </a:p>
          <a:p>
            <a:r>
              <a:rPr lang="en-US" altLang="zh-CN" i="1" dirty="0"/>
              <a:t>Bachelor of Economics</a:t>
            </a:r>
          </a:p>
          <a:p>
            <a:r>
              <a:rPr lang="en-US" altLang="zh-CN" dirty="0"/>
              <a:t>Northeastern University			  Sept 2021 – Jun 2024</a:t>
            </a:r>
          </a:p>
          <a:p>
            <a:r>
              <a:rPr lang="en-US" altLang="zh-CN" i="1" dirty="0"/>
              <a:t>Master of Science in Computer Science</a:t>
            </a:r>
          </a:p>
          <a:p>
            <a:pPr>
              <a:lnSpc>
                <a:spcPct val="150000"/>
              </a:lnSpc>
            </a:pPr>
            <a:r>
              <a:rPr lang="en-US" altLang="zh-CN" b="1" dirty="0"/>
              <a:t>Skillset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Python, SQL, STATA, SPSS</a:t>
            </a:r>
          </a:p>
          <a:p>
            <a:pPr>
              <a:lnSpc>
                <a:spcPct val="150000"/>
              </a:lnSpc>
            </a:pPr>
            <a:r>
              <a:rPr lang="en-US" altLang="zh-CN" b="1" dirty="0"/>
              <a:t>Related Experience</a:t>
            </a:r>
          </a:p>
          <a:p>
            <a:r>
              <a:rPr lang="en-US" altLang="zh-CN" dirty="0" err="1"/>
              <a:t>Giance</a:t>
            </a:r>
            <a:r>
              <a:rPr lang="en-US" altLang="zh-CN" dirty="0"/>
              <a:t> Technology Data Analytic Intern</a:t>
            </a:r>
          </a:p>
          <a:p>
            <a:r>
              <a:rPr lang="en-US" altLang="zh-CN" dirty="0"/>
              <a:t>PKU Research Assistant</a:t>
            </a:r>
          </a:p>
          <a:p>
            <a:r>
              <a:rPr lang="en-US" altLang="zh-CN" dirty="0"/>
              <a:t>BFSU </a:t>
            </a:r>
            <a:r>
              <a:rPr lang="en-US" altLang="zh-CN" i="1" dirty="0"/>
              <a:t>Gender and Society </a:t>
            </a:r>
            <a:r>
              <a:rPr lang="en-US" altLang="zh-CN" dirty="0"/>
              <a:t>Final Thesis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0427DD-0B75-4043-A82F-6D3F68C727D2}"/>
              </a:ext>
            </a:extLst>
          </p:cNvPr>
          <p:cNvSpPr txBox="1"/>
          <p:nvPr/>
        </p:nvSpPr>
        <p:spPr>
          <a:xfrm>
            <a:off x="2295833" y="2884790"/>
            <a:ext cx="1474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生活照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1A68A7F2-623F-45A7-831F-FC504DB1E305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55C36C3-584F-4393-99A9-60F70E31EB76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DF0DEC8-2431-42EE-9434-FDAE6E402CDC}"/>
              </a:ext>
            </a:extLst>
          </p:cNvPr>
          <p:cNvGrpSpPr/>
          <p:nvPr/>
        </p:nvGrpSpPr>
        <p:grpSpPr>
          <a:xfrm>
            <a:off x="667163" y="1465286"/>
            <a:ext cx="3176871" cy="4003360"/>
            <a:chOff x="1111044" y="1465286"/>
            <a:chExt cx="3176871" cy="4003360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5AF6EB1C-C315-4F49-A4E4-6A79A26F9A4E}"/>
                </a:ext>
              </a:extLst>
            </p:cNvPr>
            <p:cNvGrpSpPr/>
            <p:nvPr/>
          </p:nvGrpSpPr>
          <p:grpSpPr>
            <a:xfrm>
              <a:off x="1111044" y="1465286"/>
              <a:ext cx="3176871" cy="4003360"/>
              <a:chOff x="1111044" y="1074173"/>
              <a:chExt cx="3224981" cy="4788309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1CBE823-80FA-431D-B0B2-654764507222}"/>
                  </a:ext>
                </a:extLst>
              </p:cNvPr>
              <p:cNvSpPr/>
              <p:nvPr/>
            </p:nvSpPr>
            <p:spPr>
              <a:xfrm>
                <a:off x="1111044" y="1074173"/>
                <a:ext cx="3224981" cy="4788309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69525FBF-27EB-4FF5-B718-C788CEE2F5D8}"/>
                  </a:ext>
                </a:extLst>
              </p:cNvPr>
              <p:cNvSpPr/>
              <p:nvPr/>
            </p:nvSpPr>
            <p:spPr>
              <a:xfrm>
                <a:off x="1307689" y="1214950"/>
                <a:ext cx="2831691" cy="448521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DF0EB09-1369-40F8-A8F1-46DAD95DB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7689" y="1593682"/>
              <a:ext cx="2796907" cy="3727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21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半闭框 54">
            <a:extLst>
              <a:ext uri="{FF2B5EF4-FFF2-40B4-BE49-F238E27FC236}">
                <a16:creationId xmlns:a16="http://schemas.microsoft.com/office/drawing/2014/main" id="{B62008B8-8DD2-4996-A273-21C9ED1EAB99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6" name="半闭框 55">
            <a:extLst>
              <a:ext uri="{FF2B5EF4-FFF2-40B4-BE49-F238E27FC236}">
                <a16:creationId xmlns:a16="http://schemas.microsoft.com/office/drawing/2014/main" id="{45C531D7-6DF5-4945-BD41-18A6B7E47671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7" name="标题 1">
            <a:extLst>
              <a:ext uri="{FF2B5EF4-FFF2-40B4-BE49-F238E27FC236}">
                <a16:creationId xmlns:a16="http://schemas.microsoft.com/office/drawing/2014/main" id="{DBEE867D-9CBA-4E26-9393-E412E3DA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r>
              <a:rPr lang="en-US" altLang="zh-CN" sz="2400" dirty="0">
                <a:latin typeface="+mn-lt"/>
                <a:ea typeface="+mn-ea"/>
                <a:cs typeface="+mn-ea"/>
                <a:sym typeface="+mn-lt"/>
              </a:rPr>
              <a:t>OUTLINE</a:t>
            </a:r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4D57A56-1D5F-4946-8E2E-C3EB8DE752CD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EE84F69-77A1-484F-85A4-70D1BCF531D3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9" name="表格 58">
            <a:extLst>
              <a:ext uri="{FF2B5EF4-FFF2-40B4-BE49-F238E27FC236}">
                <a16:creationId xmlns:a16="http://schemas.microsoft.com/office/drawing/2014/main" id="{77D8E170-1665-4972-AB40-9F0AB3BCCE95}"/>
              </a:ext>
            </a:extLst>
          </p:cNvPr>
          <p:cNvGraphicFramePr/>
          <p:nvPr/>
        </p:nvGraphicFramePr>
        <p:xfrm>
          <a:off x="547492" y="1545374"/>
          <a:ext cx="7811770" cy="495617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811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91235">
                <a:tc>
                  <a:txBody>
                    <a:bodyPr/>
                    <a:lstStyle/>
                    <a:p>
                      <a:pPr marL="342900" indent="-342900" algn="l">
                        <a:buFont typeface="Wingdings" panose="05000000000000000000" charset="0"/>
                        <a:buChar char="l"/>
                      </a:pPr>
                      <a:r>
                        <a:rPr lang="en-US" altLang="zh-CN" sz="2000" b="1" dirty="0">
                          <a:latin typeface="+mj-ea"/>
                          <a:ea typeface="+mj-ea"/>
                        </a:rPr>
                        <a:t>What is </a:t>
                      </a:r>
                      <a:r>
                        <a:rPr lang="en-US" altLang="zh-CN" sz="2000" b="1" dirty="0" err="1">
                          <a:latin typeface="+mj-ea"/>
                          <a:ea typeface="+mj-ea"/>
                        </a:rPr>
                        <a:t>Github</a:t>
                      </a:r>
                      <a:r>
                        <a:rPr lang="en-US" altLang="zh-CN" sz="2000" b="1" dirty="0">
                          <a:latin typeface="+mj-ea"/>
                          <a:ea typeface="+mj-ea"/>
                        </a:rPr>
                        <a:t>?</a:t>
                      </a:r>
                      <a:endParaRPr lang="zh-CN" altLang="en-US" sz="2000" b="1" dirty="0"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1235">
                <a:tc>
                  <a:txBody>
                    <a:bodyPr/>
                    <a:lstStyle/>
                    <a:p>
                      <a:pPr marL="342900" indent="-342900" algn="l">
                        <a:buFont typeface="Wingdings" panose="05000000000000000000" charset="0"/>
                        <a:buChar char="l"/>
                      </a:pPr>
                      <a:r>
                        <a:rPr lang="en-US" altLang="zh-CN" sz="2000" b="1" dirty="0">
                          <a:latin typeface="+mj-ea"/>
                          <a:ea typeface="+mj-ea"/>
                          <a:cs typeface="+mj-ea"/>
                        </a:rPr>
                        <a:t>Repositories</a:t>
                      </a:r>
                      <a:endParaRPr lang="zh-CN" altLang="en-US" sz="2000" b="1" dirty="0">
                        <a:latin typeface="+mj-ea"/>
                        <a:ea typeface="+mj-ea"/>
                        <a:cs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1235">
                <a:tc>
                  <a:txBody>
                    <a:bodyPr/>
                    <a:lstStyle/>
                    <a:p>
                      <a:pPr marL="342900" indent="-342900" algn="l">
                        <a:buFont typeface="Wingdings" panose="05000000000000000000" charset="0"/>
                        <a:buChar char="l"/>
                      </a:pPr>
                      <a:r>
                        <a:rPr lang="en-US" altLang="zh-CN" sz="2000" b="1" dirty="0">
                          <a:latin typeface="+mj-ea"/>
                          <a:ea typeface="+mj-ea"/>
                          <a:cs typeface="+mj-ea"/>
                        </a:rPr>
                        <a:t>Explore</a:t>
                      </a:r>
                      <a:endParaRPr lang="zh-CN" altLang="en-US" sz="2000" b="1" dirty="0">
                        <a:latin typeface="+mj-ea"/>
                        <a:ea typeface="+mj-ea"/>
                        <a:cs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1235">
                <a:tc>
                  <a:txBody>
                    <a:bodyPr/>
                    <a:lstStyle/>
                    <a:p>
                      <a:pPr marL="342900" indent="-342900" algn="l">
                        <a:buFont typeface="Wingdings" panose="05000000000000000000" charset="0"/>
                        <a:buChar char="l"/>
                      </a:pPr>
                      <a:r>
                        <a:rPr lang="en-US" altLang="zh-CN" sz="2000" b="1" dirty="0">
                          <a:latin typeface="+mj-ea"/>
                          <a:ea typeface="+mj-ea"/>
                          <a:cs typeface="+mj-ea"/>
                        </a:rPr>
                        <a:t>Useful Repo sharing</a:t>
                      </a:r>
                      <a:endParaRPr lang="zh-CN" altLang="en-US" sz="2000" b="1" dirty="0">
                        <a:latin typeface="+mj-ea"/>
                        <a:ea typeface="+mj-ea"/>
                        <a:cs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1235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charset="0"/>
                        <a:buNone/>
                      </a:pPr>
                      <a:endParaRPr lang="zh-CN" altLang="en-US" sz="2000" b="1" dirty="0">
                        <a:latin typeface="+mj-ea"/>
                        <a:ea typeface="+mj-ea"/>
                        <a:cs typeface="+mj-ea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00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6">
            <a:extLst>
              <a:ext uri="{FF2B5EF4-FFF2-40B4-BE49-F238E27FC236}">
                <a16:creationId xmlns:a16="http://schemas.microsoft.com/office/drawing/2014/main" id="{2859EFB2-F7C9-429F-BC48-1E0E4911F2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67743" y="0"/>
            <a:ext cx="4693556" cy="6858000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Line 18">
            <a:extLst>
              <a:ext uri="{FF2B5EF4-FFF2-40B4-BE49-F238E27FC236}">
                <a16:creationId xmlns:a16="http://schemas.microsoft.com/office/drawing/2014/main" id="{A0D652CB-5DAA-4ABC-9BB0-22C10584753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11338" y="-2"/>
            <a:ext cx="6406751" cy="6858002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89EC21CE-88EB-4191-9E66-EB93C69D019E}"/>
              </a:ext>
            </a:extLst>
          </p:cNvPr>
          <p:cNvSpPr>
            <a:spLocks noChangeShapeType="1"/>
          </p:cNvSpPr>
          <p:nvPr/>
        </p:nvSpPr>
        <p:spPr bwMode="auto">
          <a:xfrm>
            <a:off x="1" y="1571823"/>
            <a:ext cx="12192000" cy="3177978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9182D628-CF02-411F-AB99-B884F865F287}"/>
              </a:ext>
            </a:extLst>
          </p:cNvPr>
          <p:cNvSpPr/>
          <p:nvPr/>
        </p:nvSpPr>
        <p:spPr bwMode="auto">
          <a:xfrm>
            <a:off x="2232754" y="0"/>
            <a:ext cx="7726491" cy="6858000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gradFill>
            <a:gsLst>
              <a:gs pos="100000">
                <a:schemeClr val="tx1"/>
              </a:gs>
              <a:gs pos="37000">
                <a:schemeClr val="bg1">
                  <a:lumMod val="65000"/>
                </a:schemeClr>
              </a:gs>
              <a:gs pos="4000">
                <a:schemeClr val="bg2">
                  <a:lumMod val="25000"/>
                </a:schemeClr>
              </a:gs>
            </a:gsLst>
            <a:lin ang="14400000" scaled="0"/>
          </a:gra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1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76">
            <a:extLst>
              <a:ext uri="{FF2B5EF4-FFF2-40B4-BE49-F238E27FC236}">
                <a16:creationId xmlns:a16="http://schemas.microsoft.com/office/drawing/2014/main" id="{EF9F1EF9-7E90-4990-9609-9E5AAFDE2FFE}"/>
              </a:ext>
            </a:extLst>
          </p:cNvPr>
          <p:cNvSpPr txBox="1"/>
          <p:nvPr/>
        </p:nvSpPr>
        <p:spPr>
          <a:xfrm>
            <a:off x="4650739" y="1866398"/>
            <a:ext cx="2478563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2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Part One</a:t>
            </a:r>
            <a:endParaRPr lang="zh-CN" altLang="en-US" sz="4472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76">
            <a:extLst>
              <a:ext uri="{FF2B5EF4-FFF2-40B4-BE49-F238E27FC236}">
                <a16:creationId xmlns:a16="http://schemas.microsoft.com/office/drawing/2014/main" id="{B9E7C723-4D7F-45B3-AFE7-61292CE68D34}"/>
              </a:ext>
            </a:extLst>
          </p:cNvPr>
          <p:cNvSpPr txBox="1"/>
          <p:nvPr/>
        </p:nvSpPr>
        <p:spPr>
          <a:xfrm>
            <a:off x="4560746" y="2776847"/>
            <a:ext cx="2643011" cy="4593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What is </a:t>
            </a:r>
            <a:r>
              <a:rPr lang="en-US" altLang="zh-CN" sz="2385" dirty="0" err="1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Github</a:t>
            </a:r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?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3263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r>
              <a:rPr lang="en-US" altLang="zh-CN" sz="2400" dirty="0">
                <a:latin typeface="+mn-lt"/>
                <a:ea typeface="+mn-ea"/>
                <a:cs typeface="+mn-ea"/>
                <a:sym typeface="+mn-lt"/>
              </a:rPr>
              <a:t>What is </a:t>
            </a:r>
            <a:r>
              <a:rPr lang="en-US" altLang="zh-CN" sz="2400" dirty="0" err="1">
                <a:latin typeface="+mn-lt"/>
                <a:ea typeface="+mn-ea"/>
                <a:cs typeface="+mn-ea"/>
                <a:sym typeface="+mn-lt"/>
              </a:rPr>
              <a:t>Github</a:t>
            </a:r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6C9E91C-611F-4E91-82D5-A5B38A61D756}"/>
              </a:ext>
            </a:extLst>
          </p:cNvPr>
          <p:cNvGrpSpPr/>
          <p:nvPr/>
        </p:nvGrpSpPr>
        <p:grpSpPr>
          <a:xfrm>
            <a:off x="266263" y="2543423"/>
            <a:ext cx="1495999" cy="1970498"/>
            <a:chOff x="4619626" y="1692276"/>
            <a:chExt cx="2947987" cy="388302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0DAD853E-10D2-4C2B-853C-6716A228E3BB}"/>
                </a:ext>
              </a:extLst>
            </p:cNvPr>
            <p:cNvSpPr/>
            <p:nvPr/>
          </p:nvSpPr>
          <p:spPr bwMode="auto">
            <a:xfrm>
              <a:off x="6911976" y="2670176"/>
              <a:ext cx="4763" cy="14288"/>
            </a:xfrm>
            <a:custGeom>
              <a:avLst/>
              <a:gdLst>
                <a:gd name="T0" fmla="*/ 0 w 2"/>
                <a:gd name="T1" fmla="*/ 3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3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3FD677-753E-4704-9CAE-2CDF92B199F8}"/>
                </a:ext>
              </a:extLst>
            </p:cNvPr>
            <p:cNvSpPr/>
            <p:nvPr/>
          </p:nvSpPr>
          <p:spPr bwMode="auto">
            <a:xfrm>
              <a:off x="5100638" y="3294063"/>
              <a:ext cx="7938" cy="7938"/>
            </a:xfrm>
            <a:custGeom>
              <a:avLst/>
              <a:gdLst>
                <a:gd name="T0" fmla="*/ 1 w 3"/>
                <a:gd name="T1" fmla="*/ 3 h 3"/>
                <a:gd name="T2" fmla="*/ 0 w 3"/>
                <a:gd name="T3" fmla="*/ 3 h 3"/>
                <a:gd name="T4" fmla="*/ 3 w 3"/>
                <a:gd name="T5" fmla="*/ 0 h 3"/>
                <a:gd name="T6" fmla="*/ 1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1" y="3"/>
                    <a:pt x="0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3929A4B5-15AB-422F-B1F4-6B00F19DCF79}"/>
                </a:ext>
              </a:extLst>
            </p:cNvPr>
            <p:cNvSpPr/>
            <p:nvPr/>
          </p:nvSpPr>
          <p:spPr bwMode="auto">
            <a:xfrm>
              <a:off x="5108576" y="3289301"/>
              <a:ext cx="3175" cy="4763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  <a:gd name="T6" fmla="*/ 1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A26C4AA-4287-4AD4-BCB4-F79EDF58D9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7450" y="2162176"/>
              <a:ext cx="2089150" cy="3413125"/>
            </a:xfrm>
            <a:custGeom>
              <a:avLst/>
              <a:gdLst>
                <a:gd name="T0" fmla="*/ 299 w 755"/>
                <a:gd name="T1" fmla="*/ 1200 h 1236"/>
                <a:gd name="T2" fmla="*/ 734 w 755"/>
                <a:gd name="T3" fmla="*/ 277 h 1236"/>
                <a:gd name="T4" fmla="*/ 655 w 755"/>
                <a:gd name="T5" fmla="*/ 152 h 1236"/>
                <a:gd name="T6" fmla="*/ 339 w 755"/>
                <a:gd name="T7" fmla="*/ 1205 h 1236"/>
                <a:gd name="T8" fmla="*/ 321 w 755"/>
                <a:gd name="T9" fmla="*/ 1213 h 1236"/>
                <a:gd name="T10" fmla="*/ 340 w 755"/>
                <a:gd name="T11" fmla="*/ 1219 h 1236"/>
                <a:gd name="T12" fmla="*/ 354 w 755"/>
                <a:gd name="T13" fmla="*/ 1208 h 1236"/>
                <a:gd name="T14" fmla="*/ 366 w 755"/>
                <a:gd name="T15" fmla="*/ 1226 h 1236"/>
                <a:gd name="T16" fmla="*/ 381 w 755"/>
                <a:gd name="T17" fmla="*/ 1222 h 1236"/>
                <a:gd name="T18" fmla="*/ 418 w 755"/>
                <a:gd name="T19" fmla="*/ 1204 h 1236"/>
                <a:gd name="T20" fmla="*/ 404 w 755"/>
                <a:gd name="T21" fmla="*/ 1221 h 1236"/>
                <a:gd name="T22" fmla="*/ 512 w 755"/>
                <a:gd name="T23" fmla="*/ 1019 h 1236"/>
                <a:gd name="T24" fmla="*/ 510 w 755"/>
                <a:gd name="T25" fmla="*/ 1095 h 1236"/>
                <a:gd name="T26" fmla="*/ 231 w 755"/>
                <a:gd name="T27" fmla="*/ 1126 h 1236"/>
                <a:gd name="T28" fmla="*/ 373 w 755"/>
                <a:gd name="T29" fmla="*/ 1131 h 1236"/>
                <a:gd name="T30" fmla="*/ 302 w 755"/>
                <a:gd name="T31" fmla="*/ 1125 h 1236"/>
                <a:gd name="T32" fmla="*/ 416 w 755"/>
                <a:gd name="T33" fmla="*/ 1084 h 1236"/>
                <a:gd name="T34" fmla="*/ 365 w 755"/>
                <a:gd name="T35" fmla="*/ 1084 h 1236"/>
                <a:gd name="T36" fmla="*/ 309 w 755"/>
                <a:gd name="T37" fmla="*/ 1080 h 1236"/>
                <a:gd name="T38" fmla="*/ 253 w 755"/>
                <a:gd name="T39" fmla="*/ 1034 h 1236"/>
                <a:gd name="T40" fmla="*/ 351 w 755"/>
                <a:gd name="T41" fmla="*/ 1041 h 1236"/>
                <a:gd name="T42" fmla="*/ 283 w 755"/>
                <a:gd name="T43" fmla="*/ 1032 h 1236"/>
                <a:gd name="T44" fmla="*/ 436 w 755"/>
                <a:gd name="T45" fmla="*/ 996 h 1236"/>
                <a:gd name="T46" fmla="*/ 374 w 755"/>
                <a:gd name="T47" fmla="*/ 1000 h 1236"/>
                <a:gd name="T48" fmla="*/ 318 w 755"/>
                <a:gd name="T49" fmla="*/ 991 h 1236"/>
                <a:gd name="T50" fmla="*/ 259 w 755"/>
                <a:gd name="T51" fmla="*/ 980 h 1236"/>
                <a:gd name="T52" fmla="*/ 242 w 755"/>
                <a:gd name="T53" fmla="*/ 945 h 1236"/>
                <a:gd name="T54" fmla="*/ 413 w 755"/>
                <a:gd name="T55" fmla="*/ 963 h 1236"/>
                <a:gd name="T56" fmla="*/ 235 w 755"/>
                <a:gd name="T57" fmla="*/ 930 h 1236"/>
                <a:gd name="T58" fmla="*/ 283 w 755"/>
                <a:gd name="T59" fmla="*/ 886 h 1236"/>
                <a:gd name="T60" fmla="*/ 283 w 755"/>
                <a:gd name="T61" fmla="*/ 926 h 1236"/>
                <a:gd name="T62" fmla="*/ 272 w 755"/>
                <a:gd name="T63" fmla="*/ 879 h 1236"/>
                <a:gd name="T64" fmla="*/ 341 w 755"/>
                <a:gd name="T65" fmla="*/ 680 h 1236"/>
                <a:gd name="T66" fmla="*/ 425 w 755"/>
                <a:gd name="T67" fmla="*/ 404 h 1236"/>
                <a:gd name="T68" fmla="*/ 472 w 755"/>
                <a:gd name="T69" fmla="*/ 428 h 1236"/>
                <a:gd name="T70" fmla="*/ 394 w 755"/>
                <a:gd name="T71" fmla="*/ 928 h 1236"/>
                <a:gd name="T72" fmla="*/ 351 w 755"/>
                <a:gd name="T73" fmla="*/ 932 h 1236"/>
                <a:gd name="T74" fmla="*/ 360 w 755"/>
                <a:gd name="T75" fmla="*/ 877 h 1236"/>
                <a:gd name="T76" fmla="*/ 331 w 755"/>
                <a:gd name="T77" fmla="*/ 914 h 1236"/>
                <a:gd name="T78" fmla="*/ 389 w 755"/>
                <a:gd name="T79" fmla="*/ 950 h 1236"/>
                <a:gd name="T80" fmla="*/ 389 w 755"/>
                <a:gd name="T81" fmla="*/ 873 h 1236"/>
                <a:gd name="T82" fmla="*/ 370 w 755"/>
                <a:gd name="T83" fmla="*/ 445 h 1236"/>
                <a:gd name="T84" fmla="*/ 383 w 755"/>
                <a:gd name="T85" fmla="*/ 604 h 1236"/>
                <a:gd name="T86" fmla="*/ 416 w 755"/>
                <a:gd name="T87" fmla="*/ 905 h 1236"/>
                <a:gd name="T88" fmla="*/ 423 w 755"/>
                <a:gd name="T89" fmla="*/ 909 h 1236"/>
                <a:gd name="T90" fmla="*/ 424 w 755"/>
                <a:gd name="T91" fmla="*/ 953 h 1236"/>
                <a:gd name="T92" fmla="*/ 417 w 755"/>
                <a:gd name="T93" fmla="*/ 635 h 1236"/>
                <a:gd name="T94" fmla="*/ 319 w 755"/>
                <a:gd name="T95" fmla="*/ 918 h 1236"/>
                <a:gd name="T96" fmla="*/ 309 w 755"/>
                <a:gd name="T97" fmla="*/ 952 h 1236"/>
                <a:gd name="T98" fmla="*/ 452 w 755"/>
                <a:gd name="T99" fmla="*/ 901 h 1236"/>
                <a:gd name="T100" fmla="*/ 471 w 755"/>
                <a:gd name="T101" fmla="*/ 937 h 1236"/>
                <a:gd name="T102" fmla="*/ 496 w 755"/>
                <a:gd name="T103" fmla="*/ 913 h 1236"/>
                <a:gd name="T104" fmla="*/ 475 w 755"/>
                <a:gd name="T105" fmla="*/ 917 h 1236"/>
                <a:gd name="T106" fmla="*/ 495 w 755"/>
                <a:gd name="T107" fmla="*/ 929 h 1236"/>
                <a:gd name="T108" fmla="*/ 524 w 755"/>
                <a:gd name="T109" fmla="*/ 908 h 1236"/>
                <a:gd name="T110" fmla="*/ 463 w 755"/>
                <a:gd name="T111" fmla="*/ 872 h 1236"/>
                <a:gd name="T112" fmla="*/ 683 w 755"/>
                <a:gd name="T113" fmla="*/ 568 h 1236"/>
                <a:gd name="T114" fmla="*/ 531 w 755"/>
                <a:gd name="T115" fmla="*/ 364 h 1236"/>
                <a:gd name="T116" fmla="*/ 292 w 755"/>
                <a:gd name="T117" fmla="*/ 375 h 1236"/>
                <a:gd name="T118" fmla="*/ 157 w 755"/>
                <a:gd name="T119" fmla="*/ 705 h 1236"/>
                <a:gd name="T120" fmla="*/ 55 w 755"/>
                <a:gd name="T121" fmla="*/ 513 h 1236"/>
                <a:gd name="T122" fmla="*/ 16 w 755"/>
                <a:gd name="T123" fmla="*/ 294 h 1236"/>
                <a:gd name="T124" fmla="*/ 661 w 755"/>
                <a:gd name="T125" fmla="*/ 166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5" h="1236">
                  <a:moveTo>
                    <a:pt x="746" y="298"/>
                  </a:moveTo>
                  <a:cubicBezTo>
                    <a:pt x="740" y="262"/>
                    <a:pt x="729" y="227"/>
                    <a:pt x="710" y="196"/>
                  </a:cubicBezTo>
                  <a:cubicBezTo>
                    <a:pt x="702" y="181"/>
                    <a:pt x="691" y="167"/>
                    <a:pt x="680" y="154"/>
                  </a:cubicBezTo>
                  <a:cubicBezTo>
                    <a:pt x="667" y="140"/>
                    <a:pt x="659" y="123"/>
                    <a:pt x="647" y="108"/>
                  </a:cubicBezTo>
                  <a:cubicBezTo>
                    <a:pt x="643" y="103"/>
                    <a:pt x="637" y="98"/>
                    <a:pt x="632" y="93"/>
                  </a:cubicBezTo>
                  <a:cubicBezTo>
                    <a:pt x="632" y="93"/>
                    <a:pt x="632" y="93"/>
                    <a:pt x="632" y="92"/>
                  </a:cubicBezTo>
                  <a:cubicBezTo>
                    <a:pt x="632" y="92"/>
                    <a:pt x="631" y="92"/>
                    <a:pt x="630" y="91"/>
                  </a:cubicBezTo>
                  <a:cubicBezTo>
                    <a:pt x="629" y="90"/>
                    <a:pt x="629" y="90"/>
                    <a:pt x="628" y="89"/>
                  </a:cubicBezTo>
                  <a:cubicBezTo>
                    <a:pt x="627" y="88"/>
                    <a:pt x="626" y="88"/>
                    <a:pt x="625" y="88"/>
                  </a:cubicBezTo>
                  <a:cubicBezTo>
                    <a:pt x="612" y="80"/>
                    <a:pt x="599" y="72"/>
                    <a:pt x="585" y="65"/>
                  </a:cubicBezTo>
                  <a:cubicBezTo>
                    <a:pt x="569" y="56"/>
                    <a:pt x="553" y="48"/>
                    <a:pt x="536" y="41"/>
                  </a:cubicBezTo>
                  <a:cubicBezTo>
                    <a:pt x="518" y="34"/>
                    <a:pt x="500" y="29"/>
                    <a:pt x="483" y="22"/>
                  </a:cubicBezTo>
                  <a:cubicBezTo>
                    <a:pt x="466" y="15"/>
                    <a:pt x="449" y="7"/>
                    <a:pt x="431" y="5"/>
                  </a:cubicBezTo>
                  <a:cubicBezTo>
                    <a:pt x="413" y="2"/>
                    <a:pt x="394" y="0"/>
                    <a:pt x="375" y="1"/>
                  </a:cubicBezTo>
                  <a:cubicBezTo>
                    <a:pt x="338" y="2"/>
                    <a:pt x="302" y="12"/>
                    <a:pt x="267" y="23"/>
                  </a:cubicBezTo>
                  <a:cubicBezTo>
                    <a:pt x="236" y="33"/>
                    <a:pt x="206" y="47"/>
                    <a:pt x="179" y="65"/>
                  </a:cubicBezTo>
                  <a:cubicBezTo>
                    <a:pt x="124" y="100"/>
                    <a:pt x="79" y="149"/>
                    <a:pt x="44" y="204"/>
                  </a:cubicBezTo>
                  <a:cubicBezTo>
                    <a:pt x="14" y="251"/>
                    <a:pt x="1" y="307"/>
                    <a:pt x="0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3"/>
                    <a:pt x="1" y="383"/>
                    <a:pt x="1" y="393"/>
                  </a:cubicBezTo>
                  <a:cubicBezTo>
                    <a:pt x="4" y="426"/>
                    <a:pt x="11" y="458"/>
                    <a:pt x="24" y="489"/>
                  </a:cubicBezTo>
                  <a:cubicBezTo>
                    <a:pt x="37" y="521"/>
                    <a:pt x="50" y="554"/>
                    <a:pt x="68" y="585"/>
                  </a:cubicBezTo>
                  <a:cubicBezTo>
                    <a:pt x="85" y="613"/>
                    <a:pt x="111" y="636"/>
                    <a:pt x="127" y="665"/>
                  </a:cubicBezTo>
                  <a:cubicBezTo>
                    <a:pt x="135" y="682"/>
                    <a:pt x="142" y="699"/>
                    <a:pt x="149" y="715"/>
                  </a:cubicBezTo>
                  <a:cubicBezTo>
                    <a:pt x="156" y="730"/>
                    <a:pt x="161" y="743"/>
                    <a:pt x="164" y="759"/>
                  </a:cubicBezTo>
                  <a:cubicBezTo>
                    <a:pt x="173" y="808"/>
                    <a:pt x="164" y="867"/>
                    <a:pt x="199" y="907"/>
                  </a:cubicBezTo>
                  <a:cubicBezTo>
                    <a:pt x="203" y="913"/>
                    <a:pt x="208" y="919"/>
                    <a:pt x="213" y="923"/>
                  </a:cubicBezTo>
                  <a:cubicBezTo>
                    <a:pt x="212" y="931"/>
                    <a:pt x="212" y="939"/>
                    <a:pt x="213" y="947"/>
                  </a:cubicBezTo>
                  <a:cubicBezTo>
                    <a:pt x="213" y="952"/>
                    <a:pt x="215" y="956"/>
                    <a:pt x="217" y="961"/>
                  </a:cubicBezTo>
                  <a:cubicBezTo>
                    <a:pt x="218" y="963"/>
                    <a:pt x="219" y="966"/>
                    <a:pt x="221" y="968"/>
                  </a:cubicBezTo>
                  <a:cubicBezTo>
                    <a:pt x="222" y="969"/>
                    <a:pt x="222" y="971"/>
                    <a:pt x="222" y="972"/>
                  </a:cubicBezTo>
                  <a:cubicBezTo>
                    <a:pt x="216" y="976"/>
                    <a:pt x="212" y="984"/>
                    <a:pt x="212" y="991"/>
                  </a:cubicBezTo>
                  <a:cubicBezTo>
                    <a:pt x="212" y="995"/>
                    <a:pt x="213" y="1000"/>
                    <a:pt x="216" y="1003"/>
                  </a:cubicBezTo>
                  <a:cubicBezTo>
                    <a:pt x="218" y="1007"/>
                    <a:pt x="226" y="1011"/>
                    <a:pt x="223" y="1016"/>
                  </a:cubicBezTo>
                  <a:cubicBezTo>
                    <a:pt x="218" y="1019"/>
                    <a:pt x="215" y="1028"/>
                    <a:pt x="215" y="1033"/>
                  </a:cubicBezTo>
                  <a:cubicBezTo>
                    <a:pt x="214" y="1037"/>
                    <a:pt x="217" y="1041"/>
                    <a:pt x="220" y="1044"/>
                  </a:cubicBezTo>
                  <a:cubicBezTo>
                    <a:pt x="221" y="1045"/>
                    <a:pt x="223" y="1047"/>
                    <a:pt x="225" y="1048"/>
                  </a:cubicBezTo>
                  <a:cubicBezTo>
                    <a:pt x="227" y="1050"/>
                    <a:pt x="228" y="1052"/>
                    <a:pt x="228" y="1054"/>
                  </a:cubicBezTo>
                  <a:cubicBezTo>
                    <a:pt x="228" y="1055"/>
                    <a:pt x="227" y="1056"/>
                    <a:pt x="227" y="1056"/>
                  </a:cubicBezTo>
                  <a:cubicBezTo>
                    <a:pt x="219" y="1061"/>
                    <a:pt x="215" y="1071"/>
                    <a:pt x="215" y="1080"/>
                  </a:cubicBezTo>
                  <a:cubicBezTo>
                    <a:pt x="215" y="1086"/>
                    <a:pt x="218" y="1093"/>
                    <a:pt x="222" y="1097"/>
                  </a:cubicBezTo>
                  <a:cubicBezTo>
                    <a:pt x="222" y="1098"/>
                    <a:pt x="223" y="1100"/>
                    <a:pt x="225" y="1101"/>
                  </a:cubicBezTo>
                  <a:cubicBezTo>
                    <a:pt x="218" y="1107"/>
                    <a:pt x="221" y="1123"/>
                    <a:pt x="224" y="1129"/>
                  </a:cubicBezTo>
                  <a:cubicBezTo>
                    <a:pt x="227" y="1136"/>
                    <a:pt x="234" y="1143"/>
                    <a:pt x="239" y="1148"/>
                  </a:cubicBezTo>
                  <a:cubicBezTo>
                    <a:pt x="245" y="1155"/>
                    <a:pt x="251" y="1162"/>
                    <a:pt x="258" y="1169"/>
                  </a:cubicBezTo>
                  <a:cubicBezTo>
                    <a:pt x="270" y="1180"/>
                    <a:pt x="282" y="1194"/>
                    <a:pt x="298" y="1199"/>
                  </a:cubicBezTo>
                  <a:cubicBezTo>
                    <a:pt x="298" y="1199"/>
                    <a:pt x="298" y="1200"/>
                    <a:pt x="299" y="1200"/>
                  </a:cubicBezTo>
                  <a:cubicBezTo>
                    <a:pt x="303" y="1207"/>
                    <a:pt x="309" y="1213"/>
                    <a:pt x="311" y="1221"/>
                  </a:cubicBezTo>
                  <a:cubicBezTo>
                    <a:pt x="313" y="1227"/>
                    <a:pt x="317" y="1231"/>
                    <a:pt x="323" y="1233"/>
                  </a:cubicBezTo>
                  <a:cubicBezTo>
                    <a:pt x="330" y="1236"/>
                    <a:pt x="339" y="1235"/>
                    <a:pt x="346" y="1235"/>
                  </a:cubicBezTo>
                  <a:cubicBezTo>
                    <a:pt x="355" y="1235"/>
                    <a:pt x="365" y="1235"/>
                    <a:pt x="375" y="1234"/>
                  </a:cubicBezTo>
                  <a:cubicBezTo>
                    <a:pt x="384" y="1233"/>
                    <a:pt x="392" y="1231"/>
                    <a:pt x="401" y="1231"/>
                  </a:cubicBezTo>
                  <a:cubicBezTo>
                    <a:pt x="408" y="1230"/>
                    <a:pt x="416" y="1230"/>
                    <a:pt x="423" y="1227"/>
                  </a:cubicBezTo>
                  <a:cubicBezTo>
                    <a:pt x="430" y="1224"/>
                    <a:pt x="432" y="1217"/>
                    <a:pt x="437" y="1211"/>
                  </a:cubicBezTo>
                  <a:cubicBezTo>
                    <a:pt x="439" y="1208"/>
                    <a:pt x="442" y="1205"/>
                    <a:pt x="445" y="1202"/>
                  </a:cubicBezTo>
                  <a:cubicBezTo>
                    <a:pt x="448" y="1199"/>
                    <a:pt x="450" y="1195"/>
                    <a:pt x="453" y="1193"/>
                  </a:cubicBezTo>
                  <a:cubicBezTo>
                    <a:pt x="454" y="1192"/>
                    <a:pt x="454" y="1192"/>
                    <a:pt x="455" y="1191"/>
                  </a:cubicBezTo>
                  <a:cubicBezTo>
                    <a:pt x="456" y="1191"/>
                    <a:pt x="457" y="1190"/>
                    <a:pt x="458" y="1189"/>
                  </a:cubicBezTo>
                  <a:cubicBezTo>
                    <a:pt x="472" y="1178"/>
                    <a:pt x="488" y="1168"/>
                    <a:pt x="502" y="1155"/>
                  </a:cubicBezTo>
                  <a:cubicBezTo>
                    <a:pt x="506" y="1151"/>
                    <a:pt x="511" y="1147"/>
                    <a:pt x="514" y="1141"/>
                  </a:cubicBezTo>
                  <a:cubicBezTo>
                    <a:pt x="515" y="1137"/>
                    <a:pt x="516" y="1130"/>
                    <a:pt x="513" y="1126"/>
                  </a:cubicBezTo>
                  <a:cubicBezTo>
                    <a:pt x="514" y="1125"/>
                    <a:pt x="514" y="1125"/>
                    <a:pt x="514" y="1124"/>
                  </a:cubicBezTo>
                  <a:cubicBezTo>
                    <a:pt x="517" y="1122"/>
                    <a:pt x="521" y="1119"/>
                    <a:pt x="524" y="1117"/>
                  </a:cubicBezTo>
                  <a:cubicBezTo>
                    <a:pt x="532" y="1110"/>
                    <a:pt x="531" y="1096"/>
                    <a:pt x="526" y="1087"/>
                  </a:cubicBezTo>
                  <a:cubicBezTo>
                    <a:pt x="526" y="1085"/>
                    <a:pt x="527" y="1083"/>
                    <a:pt x="526" y="1081"/>
                  </a:cubicBezTo>
                  <a:cubicBezTo>
                    <a:pt x="526" y="1074"/>
                    <a:pt x="526" y="1071"/>
                    <a:pt x="530" y="1065"/>
                  </a:cubicBezTo>
                  <a:cubicBezTo>
                    <a:pt x="534" y="1059"/>
                    <a:pt x="537" y="1051"/>
                    <a:pt x="530" y="1045"/>
                  </a:cubicBezTo>
                  <a:cubicBezTo>
                    <a:pt x="530" y="1045"/>
                    <a:pt x="529" y="1045"/>
                    <a:pt x="529" y="1044"/>
                  </a:cubicBezTo>
                  <a:cubicBezTo>
                    <a:pt x="526" y="1037"/>
                    <a:pt x="526" y="1031"/>
                    <a:pt x="529" y="1023"/>
                  </a:cubicBezTo>
                  <a:cubicBezTo>
                    <a:pt x="531" y="1018"/>
                    <a:pt x="534" y="1014"/>
                    <a:pt x="534" y="1008"/>
                  </a:cubicBezTo>
                  <a:cubicBezTo>
                    <a:pt x="534" y="1006"/>
                    <a:pt x="533" y="1005"/>
                    <a:pt x="532" y="1004"/>
                  </a:cubicBezTo>
                  <a:cubicBezTo>
                    <a:pt x="530" y="1000"/>
                    <a:pt x="528" y="997"/>
                    <a:pt x="529" y="992"/>
                  </a:cubicBezTo>
                  <a:cubicBezTo>
                    <a:pt x="529" y="987"/>
                    <a:pt x="532" y="985"/>
                    <a:pt x="534" y="981"/>
                  </a:cubicBezTo>
                  <a:cubicBezTo>
                    <a:pt x="537" y="977"/>
                    <a:pt x="538" y="971"/>
                    <a:pt x="536" y="966"/>
                  </a:cubicBezTo>
                  <a:cubicBezTo>
                    <a:pt x="535" y="964"/>
                    <a:pt x="534" y="964"/>
                    <a:pt x="532" y="963"/>
                  </a:cubicBezTo>
                  <a:cubicBezTo>
                    <a:pt x="531" y="962"/>
                    <a:pt x="531" y="960"/>
                    <a:pt x="531" y="958"/>
                  </a:cubicBezTo>
                  <a:cubicBezTo>
                    <a:pt x="530" y="955"/>
                    <a:pt x="530" y="951"/>
                    <a:pt x="530" y="947"/>
                  </a:cubicBezTo>
                  <a:cubicBezTo>
                    <a:pt x="530" y="940"/>
                    <a:pt x="533" y="933"/>
                    <a:pt x="535" y="927"/>
                  </a:cubicBezTo>
                  <a:cubicBezTo>
                    <a:pt x="535" y="926"/>
                    <a:pt x="535" y="926"/>
                    <a:pt x="535" y="925"/>
                  </a:cubicBezTo>
                  <a:cubicBezTo>
                    <a:pt x="536" y="924"/>
                    <a:pt x="538" y="923"/>
                    <a:pt x="539" y="922"/>
                  </a:cubicBezTo>
                  <a:cubicBezTo>
                    <a:pt x="545" y="917"/>
                    <a:pt x="550" y="910"/>
                    <a:pt x="554" y="904"/>
                  </a:cubicBezTo>
                  <a:cubicBezTo>
                    <a:pt x="559" y="896"/>
                    <a:pt x="561" y="887"/>
                    <a:pt x="564" y="878"/>
                  </a:cubicBezTo>
                  <a:cubicBezTo>
                    <a:pt x="568" y="871"/>
                    <a:pt x="573" y="862"/>
                    <a:pt x="574" y="854"/>
                  </a:cubicBezTo>
                  <a:cubicBezTo>
                    <a:pt x="579" y="841"/>
                    <a:pt x="583" y="829"/>
                    <a:pt x="587" y="816"/>
                  </a:cubicBezTo>
                  <a:cubicBezTo>
                    <a:pt x="593" y="797"/>
                    <a:pt x="598" y="778"/>
                    <a:pt x="602" y="759"/>
                  </a:cubicBezTo>
                  <a:cubicBezTo>
                    <a:pt x="605" y="740"/>
                    <a:pt x="607" y="721"/>
                    <a:pt x="615" y="704"/>
                  </a:cubicBezTo>
                  <a:cubicBezTo>
                    <a:pt x="623" y="688"/>
                    <a:pt x="636" y="675"/>
                    <a:pt x="645" y="660"/>
                  </a:cubicBezTo>
                  <a:cubicBezTo>
                    <a:pt x="655" y="645"/>
                    <a:pt x="661" y="629"/>
                    <a:pt x="671" y="614"/>
                  </a:cubicBezTo>
                  <a:cubicBezTo>
                    <a:pt x="680" y="598"/>
                    <a:pt x="693" y="586"/>
                    <a:pt x="702" y="571"/>
                  </a:cubicBezTo>
                  <a:cubicBezTo>
                    <a:pt x="712" y="555"/>
                    <a:pt x="720" y="539"/>
                    <a:pt x="727" y="522"/>
                  </a:cubicBezTo>
                  <a:cubicBezTo>
                    <a:pt x="735" y="505"/>
                    <a:pt x="741" y="487"/>
                    <a:pt x="746" y="469"/>
                  </a:cubicBezTo>
                  <a:cubicBezTo>
                    <a:pt x="750" y="451"/>
                    <a:pt x="752" y="432"/>
                    <a:pt x="753" y="413"/>
                  </a:cubicBezTo>
                  <a:cubicBezTo>
                    <a:pt x="755" y="375"/>
                    <a:pt x="752" y="336"/>
                    <a:pt x="746" y="298"/>
                  </a:cubicBezTo>
                  <a:close/>
                  <a:moveTo>
                    <a:pt x="734" y="277"/>
                  </a:moveTo>
                  <a:cubicBezTo>
                    <a:pt x="738" y="295"/>
                    <a:pt x="741" y="314"/>
                    <a:pt x="743" y="333"/>
                  </a:cubicBezTo>
                  <a:cubicBezTo>
                    <a:pt x="741" y="328"/>
                    <a:pt x="739" y="322"/>
                    <a:pt x="737" y="317"/>
                  </a:cubicBezTo>
                  <a:cubicBezTo>
                    <a:pt x="732" y="308"/>
                    <a:pt x="726" y="299"/>
                    <a:pt x="721" y="291"/>
                  </a:cubicBezTo>
                  <a:cubicBezTo>
                    <a:pt x="718" y="287"/>
                    <a:pt x="714" y="282"/>
                    <a:pt x="711" y="278"/>
                  </a:cubicBezTo>
                  <a:cubicBezTo>
                    <a:pt x="713" y="273"/>
                    <a:pt x="715" y="268"/>
                    <a:pt x="716" y="263"/>
                  </a:cubicBezTo>
                  <a:cubicBezTo>
                    <a:pt x="717" y="260"/>
                    <a:pt x="718" y="256"/>
                    <a:pt x="719" y="252"/>
                  </a:cubicBezTo>
                  <a:cubicBezTo>
                    <a:pt x="723" y="256"/>
                    <a:pt x="727" y="260"/>
                    <a:pt x="731" y="264"/>
                  </a:cubicBezTo>
                  <a:cubicBezTo>
                    <a:pt x="732" y="268"/>
                    <a:pt x="733" y="272"/>
                    <a:pt x="734" y="277"/>
                  </a:cubicBezTo>
                  <a:close/>
                  <a:moveTo>
                    <a:pt x="721" y="234"/>
                  </a:moveTo>
                  <a:cubicBezTo>
                    <a:pt x="724" y="243"/>
                    <a:pt x="727" y="252"/>
                    <a:pt x="730" y="261"/>
                  </a:cubicBezTo>
                  <a:cubicBezTo>
                    <a:pt x="726" y="258"/>
                    <a:pt x="723" y="254"/>
                    <a:pt x="719" y="250"/>
                  </a:cubicBezTo>
                  <a:cubicBezTo>
                    <a:pt x="720" y="247"/>
                    <a:pt x="720" y="244"/>
                    <a:pt x="720" y="241"/>
                  </a:cubicBezTo>
                  <a:cubicBezTo>
                    <a:pt x="721" y="239"/>
                    <a:pt x="721" y="236"/>
                    <a:pt x="721" y="234"/>
                  </a:cubicBezTo>
                  <a:close/>
                  <a:moveTo>
                    <a:pt x="695" y="188"/>
                  </a:moveTo>
                  <a:cubicBezTo>
                    <a:pt x="693" y="187"/>
                    <a:pt x="690" y="185"/>
                    <a:pt x="688" y="184"/>
                  </a:cubicBezTo>
                  <a:cubicBezTo>
                    <a:pt x="686" y="183"/>
                    <a:pt x="684" y="182"/>
                    <a:pt x="682" y="180"/>
                  </a:cubicBezTo>
                  <a:cubicBezTo>
                    <a:pt x="683" y="177"/>
                    <a:pt x="683" y="173"/>
                    <a:pt x="683" y="170"/>
                  </a:cubicBezTo>
                  <a:cubicBezTo>
                    <a:pt x="685" y="173"/>
                    <a:pt x="688" y="175"/>
                    <a:pt x="690" y="178"/>
                  </a:cubicBezTo>
                  <a:cubicBezTo>
                    <a:pt x="702" y="194"/>
                    <a:pt x="711" y="211"/>
                    <a:pt x="719" y="230"/>
                  </a:cubicBezTo>
                  <a:cubicBezTo>
                    <a:pt x="719" y="233"/>
                    <a:pt x="720" y="236"/>
                    <a:pt x="719" y="239"/>
                  </a:cubicBezTo>
                  <a:cubicBezTo>
                    <a:pt x="719" y="242"/>
                    <a:pt x="719" y="246"/>
                    <a:pt x="718" y="249"/>
                  </a:cubicBezTo>
                  <a:cubicBezTo>
                    <a:pt x="715" y="245"/>
                    <a:pt x="712" y="242"/>
                    <a:pt x="709" y="239"/>
                  </a:cubicBezTo>
                  <a:cubicBezTo>
                    <a:pt x="702" y="232"/>
                    <a:pt x="696" y="225"/>
                    <a:pt x="689" y="218"/>
                  </a:cubicBezTo>
                  <a:cubicBezTo>
                    <a:pt x="687" y="216"/>
                    <a:pt x="684" y="213"/>
                    <a:pt x="681" y="211"/>
                  </a:cubicBezTo>
                  <a:cubicBezTo>
                    <a:pt x="681" y="207"/>
                    <a:pt x="681" y="203"/>
                    <a:pt x="681" y="199"/>
                  </a:cubicBezTo>
                  <a:cubicBezTo>
                    <a:pt x="682" y="193"/>
                    <a:pt x="682" y="187"/>
                    <a:pt x="682" y="182"/>
                  </a:cubicBezTo>
                  <a:cubicBezTo>
                    <a:pt x="683" y="182"/>
                    <a:pt x="683" y="182"/>
                    <a:pt x="683" y="182"/>
                  </a:cubicBezTo>
                  <a:cubicBezTo>
                    <a:pt x="685" y="184"/>
                    <a:pt x="688" y="185"/>
                    <a:pt x="690" y="187"/>
                  </a:cubicBezTo>
                  <a:cubicBezTo>
                    <a:pt x="692" y="187"/>
                    <a:pt x="697" y="190"/>
                    <a:pt x="697" y="191"/>
                  </a:cubicBezTo>
                  <a:cubicBezTo>
                    <a:pt x="697" y="192"/>
                    <a:pt x="698" y="192"/>
                    <a:pt x="698" y="191"/>
                  </a:cubicBezTo>
                  <a:cubicBezTo>
                    <a:pt x="698" y="190"/>
                    <a:pt x="696" y="189"/>
                    <a:pt x="695" y="188"/>
                  </a:cubicBezTo>
                  <a:close/>
                  <a:moveTo>
                    <a:pt x="656" y="135"/>
                  </a:moveTo>
                  <a:cubicBezTo>
                    <a:pt x="664" y="147"/>
                    <a:pt x="673" y="157"/>
                    <a:pt x="682" y="168"/>
                  </a:cubicBezTo>
                  <a:cubicBezTo>
                    <a:pt x="682" y="172"/>
                    <a:pt x="681" y="176"/>
                    <a:pt x="681" y="179"/>
                  </a:cubicBezTo>
                  <a:cubicBezTo>
                    <a:pt x="681" y="179"/>
                    <a:pt x="681" y="179"/>
                    <a:pt x="681" y="179"/>
                  </a:cubicBezTo>
                  <a:cubicBezTo>
                    <a:pt x="676" y="176"/>
                    <a:pt x="671" y="171"/>
                    <a:pt x="666" y="167"/>
                  </a:cubicBezTo>
                  <a:cubicBezTo>
                    <a:pt x="663" y="165"/>
                    <a:pt x="660" y="163"/>
                    <a:pt x="657" y="161"/>
                  </a:cubicBezTo>
                  <a:cubicBezTo>
                    <a:pt x="656" y="159"/>
                    <a:pt x="656" y="156"/>
                    <a:pt x="656" y="154"/>
                  </a:cubicBezTo>
                  <a:cubicBezTo>
                    <a:pt x="656" y="148"/>
                    <a:pt x="656" y="143"/>
                    <a:pt x="655" y="138"/>
                  </a:cubicBezTo>
                  <a:cubicBezTo>
                    <a:pt x="655" y="136"/>
                    <a:pt x="655" y="135"/>
                    <a:pt x="655" y="134"/>
                  </a:cubicBezTo>
                  <a:cubicBezTo>
                    <a:pt x="655" y="134"/>
                    <a:pt x="655" y="134"/>
                    <a:pt x="656" y="135"/>
                  </a:cubicBezTo>
                  <a:close/>
                  <a:moveTo>
                    <a:pt x="611" y="88"/>
                  </a:moveTo>
                  <a:cubicBezTo>
                    <a:pt x="616" y="91"/>
                    <a:pt x="621" y="94"/>
                    <a:pt x="626" y="97"/>
                  </a:cubicBezTo>
                  <a:cubicBezTo>
                    <a:pt x="630" y="102"/>
                    <a:pt x="635" y="106"/>
                    <a:pt x="639" y="111"/>
                  </a:cubicBezTo>
                  <a:cubicBezTo>
                    <a:pt x="645" y="117"/>
                    <a:pt x="649" y="124"/>
                    <a:pt x="653" y="131"/>
                  </a:cubicBezTo>
                  <a:cubicBezTo>
                    <a:pt x="654" y="133"/>
                    <a:pt x="654" y="135"/>
                    <a:pt x="654" y="137"/>
                  </a:cubicBezTo>
                  <a:cubicBezTo>
                    <a:pt x="655" y="142"/>
                    <a:pt x="654" y="147"/>
                    <a:pt x="655" y="152"/>
                  </a:cubicBezTo>
                  <a:cubicBezTo>
                    <a:pt x="655" y="155"/>
                    <a:pt x="655" y="158"/>
                    <a:pt x="655" y="161"/>
                  </a:cubicBezTo>
                  <a:cubicBezTo>
                    <a:pt x="650" y="157"/>
                    <a:pt x="645" y="154"/>
                    <a:pt x="640" y="151"/>
                  </a:cubicBezTo>
                  <a:cubicBezTo>
                    <a:pt x="633" y="146"/>
                    <a:pt x="625" y="141"/>
                    <a:pt x="618" y="136"/>
                  </a:cubicBezTo>
                  <a:cubicBezTo>
                    <a:pt x="617" y="132"/>
                    <a:pt x="617" y="128"/>
                    <a:pt x="616" y="124"/>
                  </a:cubicBezTo>
                  <a:cubicBezTo>
                    <a:pt x="615" y="117"/>
                    <a:pt x="614" y="110"/>
                    <a:pt x="613" y="103"/>
                  </a:cubicBezTo>
                  <a:cubicBezTo>
                    <a:pt x="613" y="100"/>
                    <a:pt x="612" y="97"/>
                    <a:pt x="612" y="94"/>
                  </a:cubicBezTo>
                  <a:cubicBezTo>
                    <a:pt x="611" y="92"/>
                    <a:pt x="610" y="90"/>
                    <a:pt x="610" y="87"/>
                  </a:cubicBezTo>
                  <a:cubicBezTo>
                    <a:pt x="610" y="88"/>
                    <a:pt x="610" y="88"/>
                    <a:pt x="611" y="88"/>
                  </a:cubicBezTo>
                  <a:close/>
                  <a:moveTo>
                    <a:pt x="26" y="258"/>
                  </a:moveTo>
                  <a:cubicBezTo>
                    <a:pt x="26" y="260"/>
                    <a:pt x="27" y="262"/>
                    <a:pt x="27" y="263"/>
                  </a:cubicBezTo>
                  <a:cubicBezTo>
                    <a:pt x="28" y="266"/>
                    <a:pt x="30" y="269"/>
                    <a:pt x="32" y="272"/>
                  </a:cubicBezTo>
                  <a:cubicBezTo>
                    <a:pt x="33" y="275"/>
                    <a:pt x="34" y="279"/>
                    <a:pt x="36" y="282"/>
                  </a:cubicBezTo>
                  <a:cubicBezTo>
                    <a:pt x="36" y="282"/>
                    <a:pt x="36" y="282"/>
                    <a:pt x="36" y="282"/>
                  </a:cubicBezTo>
                  <a:cubicBezTo>
                    <a:pt x="33" y="284"/>
                    <a:pt x="30" y="285"/>
                    <a:pt x="27" y="287"/>
                  </a:cubicBezTo>
                  <a:cubicBezTo>
                    <a:pt x="25" y="288"/>
                    <a:pt x="22" y="289"/>
                    <a:pt x="20" y="290"/>
                  </a:cubicBezTo>
                  <a:cubicBezTo>
                    <a:pt x="19" y="291"/>
                    <a:pt x="17" y="292"/>
                    <a:pt x="16" y="292"/>
                  </a:cubicBezTo>
                  <a:cubicBezTo>
                    <a:pt x="19" y="281"/>
                    <a:pt x="22" y="269"/>
                    <a:pt x="26" y="258"/>
                  </a:cubicBezTo>
                  <a:close/>
                  <a:moveTo>
                    <a:pt x="48" y="527"/>
                  </a:moveTo>
                  <a:cubicBezTo>
                    <a:pt x="47" y="526"/>
                    <a:pt x="47" y="525"/>
                    <a:pt x="47" y="525"/>
                  </a:cubicBezTo>
                  <a:cubicBezTo>
                    <a:pt x="47" y="525"/>
                    <a:pt x="48" y="525"/>
                    <a:pt x="48" y="525"/>
                  </a:cubicBezTo>
                  <a:cubicBezTo>
                    <a:pt x="48" y="526"/>
                    <a:pt x="48" y="526"/>
                    <a:pt x="48" y="527"/>
                  </a:cubicBezTo>
                  <a:close/>
                  <a:moveTo>
                    <a:pt x="78" y="586"/>
                  </a:moveTo>
                  <a:cubicBezTo>
                    <a:pt x="71" y="574"/>
                    <a:pt x="64" y="563"/>
                    <a:pt x="59" y="551"/>
                  </a:cubicBezTo>
                  <a:cubicBezTo>
                    <a:pt x="55" y="544"/>
                    <a:pt x="52" y="537"/>
                    <a:pt x="49" y="530"/>
                  </a:cubicBezTo>
                  <a:cubicBezTo>
                    <a:pt x="49" y="529"/>
                    <a:pt x="50" y="528"/>
                    <a:pt x="50" y="527"/>
                  </a:cubicBezTo>
                  <a:cubicBezTo>
                    <a:pt x="53" y="529"/>
                    <a:pt x="56" y="533"/>
                    <a:pt x="59" y="536"/>
                  </a:cubicBezTo>
                  <a:cubicBezTo>
                    <a:pt x="61" y="537"/>
                    <a:pt x="63" y="539"/>
                    <a:pt x="66" y="540"/>
                  </a:cubicBezTo>
                  <a:cubicBezTo>
                    <a:pt x="68" y="542"/>
                    <a:pt x="70" y="543"/>
                    <a:pt x="73" y="545"/>
                  </a:cubicBezTo>
                  <a:cubicBezTo>
                    <a:pt x="75" y="546"/>
                    <a:pt x="76" y="549"/>
                    <a:pt x="78" y="550"/>
                  </a:cubicBezTo>
                  <a:cubicBezTo>
                    <a:pt x="79" y="550"/>
                    <a:pt x="81" y="551"/>
                    <a:pt x="82" y="551"/>
                  </a:cubicBezTo>
                  <a:cubicBezTo>
                    <a:pt x="83" y="552"/>
                    <a:pt x="84" y="553"/>
                    <a:pt x="85" y="553"/>
                  </a:cubicBezTo>
                  <a:cubicBezTo>
                    <a:pt x="84" y="556"/>
                    <a:pt x="83" y="559"/>
                    <a:pt x="83" y="562"/>
                  </a:cubicBezTo>
                  <a:cubicBezTo>
                    <a:pt x="81" y="567"/>
                    <a:pt x="81" y="572"/>
                    <a:pt x="80" y="577"/>
                  </a:cubicBezTo>
                  <a:cubicBezTo>
                    <a:pt x="79" y="580"/>
                    <a:pt x="78" y="582"/>
                    <a:pt x="78" y="585"/>
                  </a:cubicBezTo>
                  <a:cubicBezTo>
                    <a:pt x="78" y="585"/>
                    <a:pt x="78" y="585"/>
                    <a:pt x="78" y="586"/>
                  </a:cubicBezTo>
                  <a:close/>
                  <a:moveTo>
                    <a:pt x="311" y="1202"/>
                  </a:moveTo>
                  <a:cubicBezTo>
                    <a:pt x="313" y="1202"/>
                    <a:pt x="314" y="1202"/>
                    <a:pt x="316" y="1202"/>
                  </a:cubicBezTo>
                  <a:cubicBezTo>
                    <a:pt x="317" y="1204"/>
                    <a:pt x="318" y="1206"/>
                    <a:pt x="319" y="1209"/>
                  </a:cubicBezTo>
                  <a:cubicBezTo>
                    <a:pt x="319" y="1210"/>
                    <a:pt x="320" y="1211"/>
                    <a:pt x="320" y="1212"/>
                  </a:cubicBezTo>
                  <a:cubicBezTo>
                    <a:pt x="319" y="1212"/>
                    <a:pt x="318" y="1212"/>
                    <a:pt x="317" y="1212"/>
                  </a:cubicBezTo>
                  <a:cubicBezTo>
                    <a:pt x="316" y="1208"/>
                    <a:pt x="313" y="1205"/>
                    <a:pt x="311" y="1202"/>
                  </a:cubicBezTo>
                  <a:close/>
                  <a:moveTo>
                    <a:pt x="339" y="1206"/>
                  </a:moveTo>
                  <a:cubicBezTo>
                    <a:pt x="338" y="1206"/>
                    <a:pt x="338" y="1206"/>
                    <a:pt x="337" y="1206"/>
                  </a:cubicBezTo>
                  <a:cubicBezTo>
                    <a:pt x="337" y="1206"/>
                    <a:pt x="337" y="1207"/>
                    <a:pt x="337" y="1207"/>
                  </a:cubicBezTo>
                  <a:cubicBezTo>
                    <a:pt x="337" y="1206"/>
                    <a:pt x="336" y="1205"/>
                    <a:pt x="336" y="1205"/>
                  </a:cubicBezTo>
                  <a:cubicBezTo>
                    <a:pt x="337" y="1205"/>
                    <a:pt x="338" y="1205"/>
                    <a:pt x="339" y="1205"/>
                  </a:cubicBezTo>
                  <a:cubicBezTo>
                    <a:pt x="339" y="1205"/>
                    <a:pt x="339" y="1205"/>
                    <a:pt x="339" y="1205"/>
                  </a:cubicBezTo>
                  <a:cubicBezTo>
                    <a:pt x="339" y="1205"/>
                    <a:pt x="339" y="1206"/>
                    <a:pt x="339" y="1206"/>
                  </a:cubicBezTo>
                  <a:close/>
                  <a:moveTo>
                    <a:pt x="339" y="1207"/>
                  </a:moveTo>
                  <a:cubicBezTo>
                    <a:pt x="339" y="1208"/>
                    <a:pt x="339" y="1210"/>
                    <a:pt x="339" y="1211"/>
                  </a:cubicBezTo>
                  <a:cubicBezTo>
                    <a:pt x="339" y="1212"/>
                    <a:pt x="338" y="1212"/>
                    <a:pt x="338" y="1212"/>
                  </a:cubicBezTo>
                  <a:cubicBezTo>
                    <a:pt x="337" y="1211"/>
                    <a:pt x="337" y="1209"/>
                    <a:pt x="337" y="1208"/>
                  </a:cubicBezTo>
                  <a:cubicBezTo>
                    <a:pt x="337" y="1208"/>
                    <a:pt x="338" y="1208"/>
                    <a:pt x="338" y="1207"/>
                  </a:cubicBezTo>
                  <a:cubicBezTo>
                    <a:pt x="338" y="1207"/>
                    <a:pt x="339" y="1207"/>
                    <a:pt x="339" y="1207"/>
                  </a:cubicBezTo>
                  <a:close/>
                  <a:moveTo>
                    <a:pt x="336" y="1212"/>
                  </a:moveTo>
                  <a:cubicBezTo>
                    <a:pt x="335" y="1213"/>
                    <a:pt x="334" y="1213"/>
                    <a:pt x="333" y="1213"/>
                  </a:cubicBezTo>
                  <a:cubicBezTo>
                    <a:pt x="333" y="1212"/>
                    <a:pt x="333" y="1211"/>
                    <a:pt x="332" y="1210"/>
                  </a:cubicBezTo>
                  <a:cubicBezTo>
                    <a:pt x="333" y="1210"/>
                    <a:pt x="335" y="1209"/>
                    <a:pt x="336" y="1208"/>
                  </a:cubicBezTo>
                  <a:cubicBezTo>
                    <a:pt x="336" y="1210"/>
                    <a:pt x="336" y="1211"/>
                    <a:pt x="336" y="1212"/>
                  </a:cubicBezTo>
                  <a:close/>
                  <a:moveTo>
                    <a:pt x="332" y="1209"/>
                  </a:moveTo>
                  <a:cubicBezTo>
                    <a:pt x="332" y="1209"/>
                    <a:pt x="332" y="1209"/>
                    <a:pt x="332" y="1209"/>
                  </a:cubicBezTo>
                  <a:cubicBezTo>
                    <a:pt x="331" y="1208"/>
                    <a:pt x="331" y="1206"/>
                    <a:pt x="330" y="1204"/>
                  </a:cubicBezTo>
                  <a:cubicBezTo>
                    <a:pt x="332" y="1204"/>
                    <a:pt x="333" y="1204"/>
                    <a:pt x="335" y="1204"/>
                  </a:cubicBezTo>
                  <a:cubicBezTo>
                    <a:pt x="335" y="1205"/>
                    <a:pt x="335" y="1206"/>
                    <a:pt x="335" y="1207"/>
                  </a:cubicBezTo>
                  <a:cubicBezTo>
                    <a:pt x="334" y="1208"/>
                    <a:pt x="333" y="1208"/>
                    <a:pt x="332" y="1209"/>
                  </a:cubicBezTo>
                  <a:close/>
                  <a:moveTo>
                    <a:pt x="328" y="1211"/>
                  </a:moveTo>
                  <a:cubicBezTo>
                    <a:pt x="329" y="1211"/>
                    <a:pt x="330" y="1211"/>
                    <a:pt x="331" y="1210"/>
                  </a:cubicBezTo>
                  <a:cubicBezTo>
                    <a:pt x="331" y="1211"/>
                    <a:pt x="332" y="1212"/>
                    <a:pt x="332" y="1213"/>
                  </a:cubicBezTo>
                  <a:cubicBezTo>
                    <a:pt x="332" y="1214"/>
                    <a:pt x="332" y="1214"/>
                    <a:pt x="332" y="1214"/>
                  </a:cubicBezTo>
                  <a:cubicBezTo>
                    <a:pt x="331" y="1214"/>
                    <a:pt x="330" y="1214"/>
                    <a:pt x="329" y="1215"/>
                  </a:cubicBezTo>
                  <a:cubicBezTo>
                    <a:pt x="328" y="1214"/>
                    <a:pt x="328" y="1213"/>
                    <a:pt x="328" y="1211"/>
                  </a:cubicBezTo>
                  <a:close/>
                  <a:moveTo>
                    <a:pt x="328" y="1215"/>
                  </a:moveTo>
                  <a:cubicBezTo>
                    <a:pt x="326" y="1216"/>
                    <a:pt x="325" y="1216"/>
                    <a:pt x="324" y="1216"/>
                  </a:cubicBezTo>
                  <a:cubicBezTo>
                    <a:pt x="323" y="1216"/>
                    <a:pt x="323" y="1216"/>
                    <a:pt x="323" y="1216"/>
                  </a:cubicBezTo>
                  <a:cubicBezTo>
                    <a:pt x="323" y="1215"/>
                    <a:pt x="322" y="1214"/>
                    <a:pt x="322" y="1213"/>
                  </a:cubicBezTo>
                  <a:cubicBezTo>
                    <a:pt x="323" y="1212"/>
                    <a:pt x="325" y="1212"/>
                    <a:pt x="326" y="1212"/>
                  </a:cubicBezTo>
                  <a:cubicBezTo>
                    <a:pt x="327" y="1213"/>
                    <a:pt x="327" y="1214"/>
                    <a:pt x="328" y="1215"/>
                  </a:cubicBezTo>
                  <a:close/>
                  <a:moveTo>
                    <a:pt x="331" y="1209"/>
                  </a:moveTo>
                  <a:cubicBezTo>
                    <a:pt x="331" y="1209"/>
                    <a:pt x="330" y="1209"/>
                    <a:pt x="330" y="1209"/>
                  </a:cubicBezTo>
                  <a:cubicBezTo>
                    <a:pt x="329" y="1210"/>
                    <a:pt x="328" y="1210"/>
                    <a:pt x="327" y="1210"/>
                  </a:cubicBezTo>
                  <a:cubicBezTo>
                    <a:pt x="326" y="1208"/>
                    <a:pt x="326" y="1206"/>
                    <a:pt x="325" y="1203"/>
                  </a:cubicBezTo>
                  <a:cubicBezTo>
                    <a:pt x="326" y="1203"/>
                    <a:pt x="328" y="1204"/>
                    <a:pt x="329" y="1204"/>
                  </a:cubicBezTo>
                  <a:cubicBezTo>
                    <a:pt x="329" y="1204"/>
                    <a:pt x="329" y="1205"/>
                    <a:pt x="329" y="1205"/>
                  </a:cubicBezTo>
                  <a:cubicBezTo>
                    <a:pt x="330" y="1206"/>
                    <a:pt x="330" y="1208"/>
                    <a:pt x="331" y="1209"/>
                  </a:cubicBezTo>
                  <a:close/>
                  <a:moveTo>
                    <a:pt x="326" y="1211"/>
                  </a:moveTo>
                  <a:cubicBezTo>
                    <a:pt x="324" y="1211"/>
                    <a:pt x="323" y="1211"/>
                    <a:pt x="321" y="1211"/>
                  </a:cubicBezTo>
                  <a:cubicBezTo>
                    <a:pt x="321" y="1210"/>
                    <a:pt x="321" y="1209"/>
                    <a:pt x="320" y="1208"/>
                  </a:cubicBezTo>
                  <a:cubicBezTo>
                    <a:pt x="320" y="1206"/>
                    <a:pt x="318" y="1204"/>
                    <a:pt x="318" y="1202"/>
                  </a:cubicBezTo>
                  <a:cubicBezTo>
                    <a:pt x="319" y="1203"/>
                    <a:pt x="320" y="1203"/>
                    <a:pt x="322" y="1203"/>
                  </a:cubicBezTo>
                  <a:cubicBezTo>
                    <a:pt x="322" y="1203"/>
                    <a:pt x="323" y="1203"/>
                    <a:pt x="324" y="1203"/>
                  </a:cubicBezTo>
                  <a:cubicBezTo>
                    <a:pt x="324" y="1206"/>
                    <a:pt x="325" y="1208"/>
                    <a:pt x="326" y="1211"/>
                  </a:cubicBezTo>
                  <a:close/>
                  <a:moveTo>
                    <a:pt x="318" y="1214"/>
                  </a:moveTo>
                  <a:cubicBezTo>
                    <a:pt x="318" y="1213"/>
                    <a:pt x="318" y="1213"/>
                    <a:pt x="318" y="1213"/>
                  </a:cubicBezTo>
                  <a:cubicBezTo>
                    <a:pt x="319" y="1213"/>
                    <a:pt x="320" y="1213"/>
                    <a:pt x="321" y="1213"/>
                  </a:cubicBezTo>
                  <a:cubicBezTo>
                    <a:pt x="321" y="1214"/>
                    <a:pt x="322" y="1215"/>
                    <a:pt x="322" y="1216"/>
                  </a:cubicBezTo>
                  <a:cubicBezTo>
                    <a:pt x="322" y="1216"/>
                    <a:pt x="322" y="1217"/>
                    <a:pt x="322" y="1217"/>
                  </a:cubicBezTo>
                  <a:cubicBezTo>
                    <a:pt x="321" y="1217"/>
                    <a:pt x="320" y="1217"/>
                    <a:pt x="319" y="1217"/>
                  </a:cubicBezTo>
                  <a:cubicBezTo>
                    <a:pt x="319" y="1216"/>
                    <a:pt x="319" y="1215"/>
                    <a:pt x="318" y="1214"/>
                  </a:cubicBezTo>
                  <a:close/>
                  <a:moveTo>
                    <a:pt x="324" y="1224"/>
                  </a:moveTo>
                  <a:cubicBezTo>
                    <a:pt x="322" y="1223"/>
                    <a:pt x="320" y="1221"/>
                    <a:pt x="320" y="1219"/>
                  </a:cubicBezTo>
                  <a:cubicBezTo>
                    <a:pt x="321" y="1218"/>
                    <a:pt x="322" y="1218"/>
                    <a:pt x="323" y="1218"/>
                  </a:cubicBezTo>
                  <a:cubicBezTo>
                    <a:pt x="324" y="1220"/>
                    <a:pt x="325" y="1222"/>
                    <a:pt x="326" y="1225"/>
                  </a:cubicBezTo>
                  <a:cubicBezTo>
                    <a:pt x="326" y="1225"/>
                    <a:pt x="326" y="1225"/>
                    <a:pt x="326" y="1225"/>
                  </a:cubicBezTo>
                  <a:cubicBezTo>
                    <a:pt x="325" y="1225"/>
                    <a:pt x="325" y="1225"/>
                    <a:pt x="324" y="1224"/>
                  </a:cubicBezTo>
                  <a:close/>
                  <a:moveTo>
                    <a:pt x="328" y="1225"/>
                  </a:moveTo>
                  <a:cubicBezTo>
                    <a:pt x="327" y="1224"/>
                    <a:pt x="327" y="1223"/>
                    <a:pt x="327" y="1222"/>
                  </a:cubicBezTo>
                  <a:cubicBezTo>
                    <a:pt x="326" y="1221"/>
                    <a:pt x="325" y="1219"/>
                    <a:pt x="324" y="1217"/>
                  </a:cubicBezTo>
                  <a:cubicBezTo>
                    <a:pt x="325" y="1217"/>
                    <a:pt x="327" y="1217"/>
                    <a:pt x="328" y="1216"/>
                  </a:cubicBezTo>
                  <a:cubicBezTo>
                    <a:pt x="328" y="1217"/>
                    <a:pt x="329" y="1218"/>
                    <a:pt x="329" y="1218"/>
                  </a:cubicBezTo>
                  <a:cubicBezTo>
                    <a:pt x="329" y="1220"/>
                    <a:pt x="330" y="1222"/>
                    <a:pt x="331" y="1224"/>
                  </a:cubicBezTo>
                  <a:cubicBezTo>
                    <a:pt x="330" y="1224"/>
                    <a:pt x="329" y="1225"/>
                    <a:pt x="328" y="1225"/>
                  </a:cubicBezTo>
                  <a:close/>
                  <a:moveTo>
                    <a:pt x="332" y="1223"/>
                  </a:moveTo>
                  <a:cubicBezTo>
                    <a:pt x="331" y="1220"/>
                    <a:pt x="330" y="1218"/>
                    <a:pt x="329" y="1216"/>
                  </a:cubicBezTo>
                  <a:cubicBezTo>
                    <a:pt x="330" y="1216"/>
                    <a:pt x="331" y="1215"/>
                    <a:pt x="333" y="1215"/>
                  </a:cubicBezTo>
                  <a:cubicBezTo>
                    <a:pt x="333" y="1217"/>
                    <a:pt x="334" y="1219"/>
                    <a:pt x="335" y="1222"/>
                  </a:cubicBezTo>
                  <a:cubicBezTo>
                    <a:pt x="335" y="1222"/>
                    <a:pt x="335" y="1223"/>
                    <a:pt x="335" y="1223"/>
                  </a:cubicBezTo>
                  <a:cubicBezTo>
                    <a:pt x="334" y="1223"/>
                    <a:pt x="333" y="1224"/>
                    <a:pt x="332" y="1224"/>
                  </a:cubicBezTo>
                  <a:cubicBezTo>
                    <a:pt x="332" y="1223"/>
                    <a:pt x="332" y="1223"/>
                    <a:pt x="332" y="1223"/>
                  </a:cubicBezTo>
                  <a:close/>
                  <a:moveTo>
                    <a:pt x="333" y="1226"/>
                  </a:moveTo>
                  <a:cubicBezTo>
                    <a:pt x="333" y="1226"/>
                    <a:pt x="333" y="1226"/>
                    <a:pt x="333" y="1226"/>
                  </a:cubicBezTo>
                  <a:cubicBezTo>
                    <a:pt x="332" y="1226"/>
                    <a:pt x="332" y="1225"/>
                    <a:pt x="332" y="1225"/>
                  </a:cubicBezTo>
                  <a:cubicBezTo>
                    <a:pt x="333" y="1225"/>
                    <a:pt x="335" y="1225"/>
                    <a:pt x="336" y="1224"/>
                  </a:cubicBezTo>
                  <a:cubicBezTo>
                    <a:pt x="336" y="1225"/>
                    <a:pt x="336" y="1225"/>
                    <a:pt x="336" y="1226"/>
                  </a:cubicBezTo>
                  <a:cubicBezTo>
                    <a:pt x="335" y="1226"/>
                    <a:pt x="334" y="1226"/>
                    <a:pt x="333" y="1226"/>
                  </a:cubicBezTo>
                  <a:close/>
                  <a:moveTo>
                    <a:pt x="334" y="1215"/>
                  </a:moveTo>
                  <a:cubicBezTo>
                    <a:pt x="334" y="1215"/>
                    <a:pt x="334" y="1215"/>
                    <a:pt x="334" y="1215"/>
                  </a:cubicBezTo>
                  <a:cubicBezTo>
                    <a:pt x="335" y="1214"/>
                    <a:pt x="336" y="1214"/>
                    <a:pt x="337" y="1214"/>
                  </a:cubicBezTo>
                  <a:cubicBezTo>
                    <a:pt x="337" y="1215"/>
                    <a:pt x="337" y="1216"/>
                    <a:pt x="337" y="1217"/>
                  </a:cubicBezTo>
                  <a:cubicBezTo>
                    <a:pt x="338" y="1219"/>
                    <a:pt x="338" y="1220"/>
                    <a:pt x="338" y="1222"/>
                  </a:cubicBezTo>
                  <a:cubicBezTo>
                    <a:pt x="338" y="1222"/>
                    <a:pt x="337" y="1222"/>
                    <a:pt x="337" y="1222"/>
                  </a:cubicBezTo>
                  <a:cubicBezTo>
                    <a:pt x="337" y="1223"/>
                    <a:pt x="337" y="1223"/>
                    <a:pt x="336" y="1223"/>
                  </a:cubicBezTo>
                  <a:cubicBezTo>
                    <a:pt x="336" y="1220"/>
                    <a:pt x="335" y="1218"/>
                    <a:pt x="334" y="1215"/>
                  </a:cubicBezTo>
                  <a:close/>
                  <a:moveTo>
                    <a:pt x="338" y="1226"/>
                  </a:moveTo>
                  <a:cubicBezTo>
                    <a:pt x="337" y="1225"/>
                    <a:pt x="337" y="1225"/>
                    <a:pt x="337" y="1224"/>
                  </a:cubicBezTo>
                  <a:cubicBezTo>
                    <a:pt x="337" y="1224"/>
                    <a:pt x="338" y="1224"/>
                    <a:pt x="338" y="1223"/>
                  </a:cubicBezTo>
                  <a:cubicBezTo>
                    <a:pt x="338" y="1224"/>
                    <a:pt x="338" y="1225"/>
                    <a:pt x="339" y="1226"/>
                  </a:cubicBezTo>
                  <a:cubicBezTo>
                    <a:pt x="338" y="1226"/>
                    <a:pt x="338" y="1226"/>
                    <a:pt x="338" y="1226"/>
                  </a:cubicBezTo>
                  <a:close/>
                  <a:moveTo>
                    <a:pt x="338" y="1217"/>
                  </a:moveTo>
                  <a:cubicBezTo>
                    <a:pt x="338" y="1216"/>
                    <a:pt x="338" y="1214"/>
                    <a:pt x="338" y="1213"/>
                  </a:cubicBezTo>
                  <a:cubicBezTo>
                    <a:pt x="338" y="1213"/>
                    <a:pt x="339" y="1213"/>
                    <a:pt x="339" y="1213"/>
                  </a:cubicBezTo>
                  <a:cubicBezTo>
                    <a:pt x="340" y="1215"/>
                    <a:pt x="340" y="1217"/>
                    <a:pt x="340" y="1219"/>
                  </a:cubicBezTo>
                  <a:cubicBezTo>
                    <a:pt x="340" y="1220"/>
                    <a:pt x="341" y="1220"/>
                    <a:pt x="341" y="1221"/>
                  </a:cubicBezTo>
                  <a:cubicBezTo>
                    <a:pt x="340" y="1221"/>
                    <a:pt x="340" y="1221"/>
                    <a:pt x="339" y="1222"/>
                  </a:cubicBezTo>
                  <a:cubicBezTo>
                    <a:pt x="339" y="1220"/>
                    <a:pt x="339" y="1218"/>
                    <a:pt x="338" y="1217"/>
                  </a:cubicBezTo>
                  <a:close/>
                  <a:moveTo>
                    <a:pt x="346" y="1208"/>
                  </a:moveTo>
                  <a:cubicBezTo>
                    <a:pt x="346" y="1208"/>
                    <a:pt x="346" y="1209"/>
                    <a:pt x="346" y="1209"/>
                  </a:cubicBezTo>
                  <a:cubicBezTo>
                    <a:pt x="346" y="1209"/>
                    <a:pt x="346" y="1209"/>
                    <a:pt x="346" y="1209"/>
                  </a:cubicBezTo>
                  <a:cubicBezTo>
                    <a:pt x="344" y="1209"/>
                    <a:pt x="342" y="1210"/>
                    <a:pt x="340" y="1211"/>
                  </a:cubicBezTo>
                  <a:cubicBezTo>
                    <a:pt x="340" y="1209"/>
                    <a:pt x="340" y="1208"/>
                    <a:pt x="340" y="1206"/>
                  </a:cubicBezTo>
                  <a:cubicBezTo>
                    <a:pt x="341" y="1206"/>
                    <a:pt x="342" y="1206"/>
                    <a:pt x="342" y="1205"/>
                  </a:cubicBezTo>
                  <a:cubicBezTo>
                    <a:pt x="343" y="1205"/>
                    <a:pt x="345" y="1205"/>
                    <a:pt x="346" y="1205"/>
                  </a:cubicBezTo>
                  <a:cubicBezTo>
                    <a:pt x="346" y="1206"/>
                    <a:pt x="345" y="1208"/>
                    <a:pt x="346" y="1208"/>
                  </a:cubicBezTo>
                  <a:close/>
                  <a:moveTo>
                    <a:pt x="340" y="1226"/>
                  </a:moveTo>
                  <a:cubicBezTo>
                    <a:pt x="340" y="1225"/>
                    <a:pt x="339" y="1224"/>
                    <a:pt x="339" y="1223"/>
                  </a:cubicBezTo>
                  <a:cubicBezTo>
                    <a:pt x="339" y="1223"/>
                    <a:pt x="339" y="1223"/>
                    <a:pt x="339" y="1223"/>
                  </a:cubicBezTo>
                  <a:cubicBezTo>
                    <a:pt x="340" y="1223"/>
                    <a:pt x="340" y="1222"/>
                    <a:pt x="341" y="1222"/>
                  </a:cubicBezTo>
                  <a:cubicBezTo>
                    <a:pt x="341" y="1223"/>
                    <a:pt x="341" y="1225"/>
                    <a:pt x="342" y="1226"/>
                  </a:cubicBezTo>
                  <a:cubicBezTo>
                    <a:pt x="342" y="1226"/>
                    <a:pt x="342" y="1226"/>
                    <a:pt x="342" y="1226"/>
                  </a:cubicBezTo>
                  <a:cubicBezTo>
                    <a:pt x="341" y="1226"/>
                    <a:pt x="340" y="1226"/>
                    <a:pt x="340" y="1226"/>
                  </a:cubicBezTo>
                  <a:close/>
                  <a:moveTo>
                    <a:pt x="342" y="1220"/>
                  </a:moveTo>
                  <a:cubicBezTo>
                    <a:pt x="341" y="1217"/>
                    <a:pt x="341" y="1215"/>
                    <a:pt x="341" y="1212"/>
                  </a:cubicBezTo>
                  <a:cubicBezTo>
                    <a:pt x="343" y="1211"/>
                    <a:pt x="344" y="1211"/>
                    <a:pt x="346" y="1210"/>
                  </a:cubicBezTo>
                  <a:cubicBezTo>
                    <a:pt x="346" y="1210"/>
                    <a:pt x="347" y="1211"/>
                    <a:pt x="347" y="1211"/>
                  </a:cubicBezTo>
                  <a:cubicBezTo>
                    <a:pt x="347" y="1213"/>
                    <a:pt x="347" y="1215"/>
                    <a:pt x="347" y="1217"/>
                  </a:cubicBezTo>
                  <a:cubicBezTo>
                    <a:pt x="347" y="1217"/>
                    <a:pt x="347" y="1218"/>
                    <a:pt x="347" y="1218"/>
                  </a:cubicBezTo>
                  <a:cubicBezTo>
                    <a:pt x="345" y="1219"/>
                    <a:pt x="344" y="1220"/>
                    <a:pt x="342" y="1220"/>
                  </a:cubicBezTo>
                  <a:cubicBezTo>
                    <a:pt x="342" y="1220"/>
                    <a:pt x="342" y="1220"/>
                    <a:pt x="342" y="1220"/>
                  </a:cubicBezTo>
                  <a:close/>
                  <a:moveTo>
                    <a:pt x="343" y="1226"/>
                  </a:moveTo>
                  <a:cubicBezTo>
                    <a:pt x="343" y="1226"/>
                    <a:pt x="343" y="1226"/>
                    <a:pt x="343" y="1226"/>
                  </a:cubicBezTo>
                  <a:cubicBezTo>
                    <a:pt x="343" y="1224"/>
                    <a:pt x="342" y="1223"/>
                    <a:pt x="342" y="1222"/>
                  </a:cubicBezTo>
                  <a:cubicBezTo>
                    <a:pt x="344" y="1221"/>
                    <a:pt x="345" y="1220"/>
                    <a:pt x="347" y="1219"/>
                  </a:cubicBezTo>
                  <a:cubicBezTo>
                    <a:pt x="347" y="1220"/>
                    <a:pt x="347" y="1221"/>
                    <a:pt x="347" y="1221"/>
                  </a:cubicBezTo>
                  <a:cubicBezTo>
                    <a:pt x="347" y="1222"/>
                    <a:pt x="347" y="1224"/>
                    <a:pt x="348" y="1226"/>
                  </a:cubicBezTo>
                  <a:cubicBezTo>
                    <a:pt x="346" y="1226"/>
                    <a:pt x="345" y="1226"/>
                    <a:pt x="343" y="1226"/>
                  </a:cubicBezTo>
                  <a:close/>
                  <a:moveTo>
                    <a:pt x="347" y="1206"/>
                  </a:moveTo>
                  <a:cubicBezTo>
                    <a:pt x="347" y="1206"/>
                    <a:pt x="347" y="1206"/>
                    <a:pt x="347" y="1206"/>
                  </a:cubicBezTo>
                  <a:cubicBezTo>
                    <a:pt x="347" y="1206"/>
                    <a:pt x="347" y="1206"/>
                    <a:pt x="347" y="1206"/>
                  </a:cubicBezTo>
                  <a:cubicBezTo>
                    <a:pt x="349" y="1206"/>
                    <a:pt x="350" y="1206"/>
                    <a:pt x="352" y="1206"/>
                  </a:cubicBezTo>
                  <a:cubicBezTo>
                    <a:pt x="353" y="1206"/>
                    <a:pt x="353" y="1206"/>
                    <a:pt x="354" y="1206"/>
                  </a:cubicBezTo>
                  <a:cubicBezTo>
                    <a:pt x="354" y="1206"/>
                    <a:pt x="354" y="1206"/>
                    <a:pt x="354" y="1206"/>
                  </a:cubicBezTo>
                  <a:cubicBezTo>
                    <a:pt x="353" y="1206"/>
                    <a:pt x="353" y="1207"/>
                    <a:pt x="352" y="1207"/>
                  </a:cubicBezTo>
                  <a:cubicBezTo>
                    <a:pt x="350" y="1207"/>
                    <a:pt x="349" y="1208"/>
                    <a:pt x="347" y="1208"/>
                  </a:cubicBezTo>
                  <a:cubicBezTo>
                    <a:pt x="347" y="1208"/>
                    <a:pt x="347" y="1207"/>
                    <a:pt x="347" y="1206"/>
                  </a:cubicBezTo>
                  <a:cubicBezTo>
                    <a:pt x="347" y="1206"/>
                    <a:pt x="347" y="1206"/>
                    <a:pt x="347" y="1206"/>
                  </a:cubicBezTo>
                  <a:close/>
                  <a:moveTo>
                    <a:pt x="348" y="1215"/>
                  </a:moveTo>
                  <a:cubicBezTo>
                    <a:pt x="348" y="1213"/>
                    <a:pt x="348" y="1211"/>
                    <a:pt x="347" y="1210"/>
                  </a:cubicBezTo>
                  <a:cubicBezTo>
                    <a:pt x="349" y="1209"/>
                    <a:pt x="351" y="1209"/>
                    <a:pt x="352" y="1208"/>
                  </a:cubicBezTo>
                  <a:cubicBezTo>
                    <a:pt x="353" y="1208"/>
                    <a:pt x="353" y="1208"/>
                    <a:pt x="354" y="1208"/>
                  </a:cubicBezTo>
                  <a:cubicBezTo>
                    <a:pt x="354" y="1208"/>
                    <a:pt x="354" y="1208"/>
                    <a:pt x="354" y="1209"/>
                  </a:cubicBezTo>
                  <a:cubicBezTo>
                    <a:pt x="354" y="1211"/>
                    <a:pt x="354" y="1213"/>
                    <a:pt x="355" y="1215"/>
                  </a:cubicBezTo>
                  <a:cubicBezTo>
                    <a:pt x="354" y="1215"/>
                    <a:pt x="354" y="1215"/>
                    <a:pt x="354" y="1215"/>
                  </a:cubicBezTo>
                  <a:cubicBezTo>
                    <a:pt x="352" y="1216"/>
                    <a:pt x="350" y="1217"/>
                    <a:pt x="348" y="1217"/>
                  </a:cubicBezTo>
                  <a:cubicBezTo>
                    <a:pt x="348" y="1217"/>
                    <a:pt x="348" y="1216"/>
                    <a:pt x="348" y="1215"/>
                  </a:cubicBezTo>
                  <a:close/>
                  <a:moveTo>
                    <a:pt x="353" y="1226"/>
                  </a:moveTo>
                  <a:cubicBezTo>
                    <a:pt x="352" y="1226"/>
                    <a:pt x="350" y="1226"/>
                    <a:pt x="349" y="1226"/>
                  </a:cubicBezTo>
                  <a:cubicBezTo>
                    <a:pt x="348" y="1224"/>
                    <a:pt x="348" y="1220"/>
                    <a:pt x="348" y="1219"/>
                  </a:cubicBezTo>
                  <a:cubicBezTo>
                    <a:pt x="348" y="1219"/>
                    <a:pt x="348" y="1219"/>
                    <a:pt x="348" y="1219"/>
                  </a:cubicBezTo>
                  <a:cubicBezTo>
                    <a:pt x="350" y="1218"/>
                    <a:pt x="353" y="1217"/>
                    <a:pt x="355" y="1216"/>
                  </a:cubicBezTo>
                  <a:cubicBezTo>
                    <a:pt x="355" y="1219"/>
                    <a:pt x="355" y="1222"/>
                    <a:pt x="355" y="1225"/>
                  </a:cubicBezTo>
                  <a:cubicBezTo>
                    <a:pt x="355" y="1225"/>
                    <a:pt x="354" y="1225"/>
                    <a:pt x="353" y="1226"/>
                  </a:cubicBezTo>
                  <a:close/>
                  <a:moveTo>
                    <a:pt x="356" y="1212"/>
                  </a:moveTo>
                  <a:cubicBezTo>
                    <a:pt x="355" y="1211"/>
                    <a:pt x="355" y="1209"/>
                    <a:pt x="355" y="1207"/>
                  </a:cubicBezTo>
                  <a:cubicBezTo>
                    <a:pt x="356" y="1207"/>
                    <a:pt x="357" y="1207"/>
                    <a:pt x="358" y="1206"/>
                  </a:cubicBezTo>
                  <a:cubicBezTo>
                    <a:pt x="360" y="1206"/>
                    <a:pt x="361" y="1206"/>
                    <a:pt x="362" y="1206"/>
                  </a:cubicBezTo>
                  <a:cubicBezTo>
                    <a:pt x="362" y="1208"/>
                    <a:pt x="362" y="1211"/>
                    <a:pt x="363" y="1213"/>
                  </a:cubicBezTo>
                  <a:cubicBezTo>
                    <a:pt x="360" y="1213"/>
                    <a:pt x="358" y="1214"/>
                    <a:pt x="356" y="1215"/>
                  </a:cubicBezTo>
                  <a:cubicBezTo>
                    <a:pt x="356" y="1214"/>
                    <a:pt x="356" y="1213"/>
                    <a:pt x="356" y="1212"/>
                  </a:cubicBezTo>
                  <a:close/>
                  <a:moveTo>
                    <a:pt x="356" y="1218"/>
                  </a:moveTo>
                  <a:cubicBezTo>
                    <a:pt x="356" y="1218"/>
                    <a:pt x="356" y="1217"/>
                    <a:pt x="356" y="1216"/>
                  </a:cubicBezTo>
                  <a:cubicBezTo>
                    <a:pt x="356" y="1216"/>
                    <a:pt x="356" y="1216"/>
                    <a:pt x="357" y="1216"/>
                  </a:cubicBezTo>
                  <a:cubicBezTo>
                    <a:pt x="359" y="1215"/>
                    <a:pt x="361" y="1214"/>
                    <a:pt x="363" y="1214"/>
                  </a:cubicBezTo>
                  <a:cubicBezTo>
                    <a:pt x="363" y="1214"/>
                    <a:pt x="363" y="1214"/>
                    <a:pt x="363" y="1215"/>
                  </a:cubicBezTo>
                  <a:cubicBezTo>
                    <a:pt x="363" y="1216"/>
                    <a:pt x="363" y="1218"/>
                    <a:pt x="363" y="1220"/>
                  </a:cubicBezTo>
                  <a:cubicBezTo>
                    <a:pt x="361" y="1221"/>
                    <a:pt x="359" y="1222"/>
                    <a:pt x="357" y="1224"/>
                  </a:cubicBezTo>
                  <a:cubicBezTo>
                    <a:pt x="356" y="1222"/>
                    <a:pt x="356" y="1220"/>
                    <a:pt x="356" y="1218"/>
                  </a:cubicBezTo>
                  <a:close/>
                  <a:moveTo>
                    <a:pt x="357" y="1226"/>
                  </a:moveTo>
                  <a:cubicBezTo>
                    <a:pt x="357" y="1226"/>
                    <a:pt x="357" y="1226"/>
                    <a:pt x="357" y="1226"/>
                  </a:cubicBezTo>
                  <a:cubicBezTo>
                    <a:pt x="357" y="1226"/>
                    <a:pt x="357" y="1225"/>
                    <a:pt x="357" y="1225"/>
                  </a:cubicBezTo>
                  <a:cubicBezTo>
                    <a:pt x="359" y="1224"/>
                    <a:pt x="361" y="1222"/>
                    <a:pt x="363" y="1221"/>
                  </a:cubicBezTo>
                  <a:cubicBezTo>
                    <a:pt x="364" y="1223"/>
                    <a:pt x="364" y="1224"/>
                    <a:pt x="364" y="1226"/>
                  </a:cubicBezTo>
                  <a:cubicBezTo>
                    <a:pt x="362" y="1226"/>
                    <a:pt x="360" y="1226"/>
                    <a:pt x="357" y="1226"/>
                  </a:cubicBezTo>
                  <a:close/>
                  <a:moveTo>
                    <a:pt x="371" y="1211"/>
                  </a:moveTo>
                  <a:cubicBezTo>
                    <a:pt x="369" y="1211"/>
                    <a:pt x="366" y="1212"/>
                    <a:pt x="364" y="1212"/>
                  </a:cubicBezTo>
                  <a:cubicBezTo>
                    <a:pt x="363" y="1210"/>
                    <a:pt x="363" y="1208"/>
                    <a:pt x="364" y="1206"/>
                  </a:cubicBezTo>
                  <a:cubicBezTo>
                    <a:pt x="366" y="1206"/>
                    <a:pt x="369" y="1206"/>
                    <a:pt x="371" y="1206"/>
                  </a:cubicBezTo>
                  <a:cubicBezTo>
                    <a:pt x="371" y="1208"/>
                    <a:pt x="371" y="1209"/>
                    <a:pt x="371" y="1211"/>
                  </a:cubicBezTo>
                  <a:close/>
                  <a:moveTo>
                    <a:pt x="371" y="1216"/>
                  </a:moveTo>
                  <a:cubicBezTo>
                    <a:pt x="369" y="1217"/>
                    <a:pt x="367" y="1218"/>
                    <a:pt x="364" y="1219"/>
                  </a:cubicBezTo>
                  <a:cubicBezTo>
                    <a:pt x="364" y="1218"/>
                    <a:pt x="364" y="1217"/>
                    <a:pt x="364" y="1216"/>
                  </a:cubicBezTo>
                  <a:cubicBezTo>
                    <a:pt x="364" y="1215"/>
                    <a:pt x="364" y="1214"/>
                    <a:pt x="364" y="1214"/>
                  </a:cubicBezTo>
                  <a:cubicBezTo>
                    <a:pt x="366" y="1213"/>
                    <a:pt x="369" y="1212"/>
                    <a:pt x="371" y="1212"/>
                  </a:cubicBezTo>
                  <a:cubicBezTo>
                    <a:pt x="371" y="1213"/>
                    <a:pt x="371" y="1215"/>
                    <a:pt x="371" y="1216"/>
                  </a:cubicBezTo>
                  <a:close/>
                  <a:moveTo>
                    <a:pt x="372" y="1225"/>
                  </a:moveTo>
                  <a:cubicBezTo>
                    <a:pt x="372" y="1225"/>
                    <a:pt x="372" y="1225"/>
                    <a:pt x="371" y="1226"/>
                  </a:cubicBezTo>
                  <a:cubicBezTo>
                    <a:pt x="369" y="1226"/>
                    <a:pt x="368" y="1226"/>
                    <a:pt x="366" y="1226"/>
                  </a:cubicBezTo>
                  <a:cubicBezTo>
                    <a:pt x="366" y="1226"/>
                    <a:pt x="366" y="1226"/>
                    <a:pt x="366" y="1226"/>
                  </a:cubicBezTo>
                  <a:cubicBezTo>
                    <a:pt x="365" y="1224"/>
                    <a:pt x="365" y="1222"/>
                    <a:pt x="365" y="1221"/>
                  </a:cubicBezTo>
                  <a:cubicBezTo>
                    <a:pt x="367" y="1219"/>
                    <a:pt x="369" y="1218"/>
                    <a:pt x="371" y="1217"/>
                  </a:cubicBezTo>
                  <a:cubicBezTo>
                    <a:pt x="371" y="1220"/>
                    <a:pt x="372" y="1222"/>
                    <a:pt x="372" y="1225"/>
                  </a:cubicBezTo>
                  <a:cubicBezTo>
                    <a:pt x="372" y="1225"/>
                    <a:pt x="372" y="1225"/>
                    <a:pt x="372" y="1225"/>
                  </a:cubicBezTo>
                  <a:close/>
                  <a:moveTo>
                    <a:pt x="372" y="1212"/>
                  </a:moveTo>
                  <a:cubicBezTo>
                    <a:pt x="373" y="1211"/>
                    <a:pt x="373" y="1211"/>
                    <a:pt x="374" y="1211"/>
                  </a:cubicBezTo>
                  <a:cubicBezTo>
                    <a:pt x="375" y="1211"/>
                    <a:pt x="376" y="1210"/>
                    <a:pt x="377" y="1210"/>
                  </a:cubicBezTo>
                  <a:cubicBezTo>
                    <a:pt x="378" y="1211"/>
                    <a:pt x="378" y="1212"/>
                    <a:pt x="378" y="1213"/>
                  </a:cubicBezTo>
                  <a:cubicBezTo>
                    <a:pt x="376" y="1213"/>
                    <a:pt x="374" y="1214"/>
                    <a:pt x="372" y="1215"/>
                  </a:cubicBezTo>
                  <a:cubicBezTo>
                    <a:pt x="372" y="1214"/>
                    <a:pt x="372" y="1213"/>
                    <a:pt x="372" y="1212"/>
                  </a:cubicBezTo>
                  <a:close/>
                  <a:moveTo>
                    <a:pt x="377" y="1209"/>
                  </a:moveTo>
                  <a:cubicBezTo>
                    <a:pt x="376" y="1209"/>
                    <a:pt x="374" y="1210"/>
                    <a:pt x="372" y="1210"/>
                  </a:cubicBezTo>
                  <a:cubicBezTo>
                    <a:pt x="372" y="1209"/>
                    <a:pt x="372" y="1208"/>
                    <a:pt x="372" y="1206"/>
                  </a:cubicBezTo>
                  <a:cubicBezTo>
                    <a:pt x="374" y="1206"/>
                    <a:pt x="376" y="1206"/>
                    <a:pt x="377" y="1206"/>
                  </a:cubicBezTo>
                  <a:cubicBezTo>
                    <a:pt x="377" y="1207"/>
                    <a:pt x="377" y="1208"/>
                    <a:pt x="377" y="1209"/>
                  </a:cubicBezTo>
                  <a:close/>
                  <a:moveTo>
                    <a:pt x="372" y="1217"/>
                  </a:moveTo>
                  <a:cubicBezTo>
                    <a:pt x="374" y="1216"/>
                    <a:pt x="376" y="1215"/>
                    <a:pt x="378" y="1214"/>
                  </a:cubicBezTo>
                  <a:cubicBezTo>
                    <a:pt x="379" y="1215"/>
                    <a:pt x="379" y="1216"/>
                    <a:pt x="379" y="1217"/>
                  </a:cubicBezTo>
                  <a:cubicBezTo>
                    <a:pt x="379" y="1218"/>
                    <a:pt x="379" y="1220"/>
                    <a:pt x="379" y="1222"/>
                  </a:cubicBezTo>
                  <a:cubicBezTo>
                    <a:pt x="378" y="1222"/>
                    <a:pt x="377" y="1223"/>
                    <a:pt x="376" y="1223"/>
                  </a:cubicBezTo>
                  <a:cubicBezTo>
                    <a:pt x="375" y="1224"/>
                    <a:pt x="374" y="1224"/>
                    <a:pt x="374" y="1224"/>
                  </a:cubicBezTo>
                  <a:cubicBezTo>
                    <a:pt x="373" y="1222"/>
                    <a:pt x="373" y="1219"/>
                    <a:pt x="372" y="1217"/>
                  </a:cubicBezTo>
                  <a:close/>
                  <a:moveTo>
                    <a:pt x="380" y="1207"/>
                  </a:moveTo>
                  <a:cubicBezTo>
                    <a:pt x="380" y="1207"/>
                    <a:pt x="379" y="1208"/>
                    <a:pt x="379" y="1208"/>
                  </a:cubicBezTo>
                  <a:cubicBezTo>
                    <a:pt x="378" y="1207"/>
                    <a:pt x="378" y="1207"/>
                    <a:pt x="379" y="1206"/>
                  </a:cubicBezTo>
                  <a:cubicBezTo>
                    <a:pt x="379" y="1206"/>
                    <a:pt x="379" y="1206"/>
                    <a:pt x="380" y="1206"/>
                  </a:cubicBezTo>
                  <a:cubicBezTo>
                    <a:pt x="380" y="1206"/>
                    <a:pt x="381" y="1206"/>
                    <a:pt x="382" y="1206"/>
                  </a:cubicBezTo>
                  <a:cubicBezTo>
                    <a:pt x="381" y="1206"/>
                    <a:pt x="381" y="1207"/>
                    <a:pt x="380" y="1207"/>
                  </a:cubicBezTo>
                  <a:close/>
                  <a:moveTo>
                    <a:pt x="383" y="1207"/>
                  </a:moveTo>
                  <a:cubicBezTo>
                    <a:pt x="383" y="1208"/>
                    <a:pt x="383" y="1209"/>
                    <a:pt x="384" y="1210"/>
                  </a:cubicBezTo>
                  <a:cubicBezTo>
                    <a:pt x="382" y="1211"/>
                    <a:pt x="381" y="1211"/>
                    <a:pt x="380" y="1212"/>
                  </a:cubicBezTo>
                  <a:cubicBezTo>
                    <a:pt x="380" y="1212"/>
                    <a:pt x="379" y="1212"/>
                    <a:pt x="379" y="1212"/>
                  </a:cubicBezTo>
                  <a:cubicBezTo>
                    <a:pt x="379" y="1211"/>
                    <a:pt x="379" y="1210"/>
                    <a:pt x="379" y="1209"/>
                  </a:cubicBezTo>
                  <a:cubicBezTo>
                    <a:pt x="379" y="1209"/>
                    <a:pt x="380" y="1209"/>
                    <a:pt x="381" y="1208"/>
                  </a:cubicBezTo>
                  <a:cubicBezTo>
                    <a:pt x="382" y="1208"/>
                    <a:pt x="382" y="1207"/>
                    <a:pt x="383" y="1207"/>
                  </a:cubicBezTo>
                  <a:close/>
                  <a:moveTo>
                    <a:pt x="375" y="1225"/>
                  </a:moveTo>
                  <a:cubicBezTo>
                    <a:pt x="376" y="1225"/>
                    <a:pt x="378" y="1224"/>
                    <a:pt x="380" y="1223"/>
                  </a:cubicBezTo>
                  <a:cubicBezTo>
                    <a:pt x="380" y="1224"/>
                    <a:pt x="380" y="1224"/>
                    <a:pt x="380" y="1225"/>
                  </a:cubicBezTo>
                  <a:cubicBezTo>
                    <a:pt x="378" y="1225"/>
                    <a:pt x="377" y="1225"/>
                    <a:pt x="375" y="1225"/>
                  </a:cubicBezTo>
                  <a:close/>
                  <a:moveTo>
                    <a:pt x="380" y="1215"/>
                  </a:moveTo>
                  <a:cubicBezTo>
                    <a:pt x="380" y="1214"/>
                    <a:pt x="380" y="1214"/>
                    <a:pt x="380" y="1213"/>
                  </a:cubicBezTo>
                  <a:cubicBezTo>
                    <a:pt x="380" y="1213"/>
                    <a:pt x="381" y="1213"/>
                    <a:pt x="381" y="1212"/>
                  </a:cubicBezTo>
                  <a:cubicBezTo>
                    <a:pt x="382" y="1212"/>
                    <a:pt x="383" y="1212"/>
                    <a:pt x="384" y="1211"/>
                  </a:cubicBezTo>
                  <a:cubicBezTo>
                    <a:pt x="384" y="1212"/>
                    <a:pt x="384" y="1213"/>
                    <a:pt x="385" y="1213"/>
                  </a:cubicBezTo>
                  <a:cubicBezTo>
                    <a:pt x="385" y="1215"/>
                    <a:pt x="386" y="1217"/>
                    <a:pt x="386" y="1219"/>
                  </a:cubicBezTo>
                  <a:cubicBezTo>
                    <a:pt x="384" y="1220"/>
                    <a:pt x="382" y="1221"/>
                    <a:pt x="381" y="1222"/>
                  </a:cubicBezTo>
                  <a:cubicBezTo>
                    <a:pt x="380" y="1219"/>
                    <a:pt x="380" y="1217"/>
                    <a:pt x="380" y="1215"/>
                  </a:cubicBezTo>
                  <a:close/>
                  <a:moveTo>
                    <a:pt x="384" y="1206"/>
                  </a:moveTo>
                  <a:cubicBezTo>
                    <a:pt x="384" y="1206"/>
                    <a:pt x="384" y="1206"/>
                    <a:pt x="384" y="1206"/>
                  </a:cubicBezTo>
                  <a:cubicBezTo>
                    <a:pt x="386" y="1206"/>
                    <a:pt x="388" y="1205"/>
                    <a:pt x="390" y="1205"/>
                  </a:cubicBezTo>
                  <a:cubicBezTo>
                    <a:pt x="390" y="1206"/>
                    <a:pt x="390" y="1207"/>
                    <a:pt x="391" y="1208"/>
                  </a:cubicBezTo>
                  <a:cubicBezTo>
                    <a:pt x="389" y="1209"/>
                    <a:pt x="387" y="1209"/>
                    <a:pt x="385" y="1210"/>
                  </a:cubicBezTo>
                  <a:cubicBezTo>
                    <a:pt x="384" y="1209"/>
                    <a:pt x="384" y="1207"/>
                    <a:pt x="384" y="1206"/>
                  </a:cubicBezTo>
                  <a:close/>
                  <a:moveTo>
                    <a:pt x="382" y="1224"/>
                  </a:moveTo>
                  <a:cubicBezTo>
                    <a:pt x="382" y="1224"/>
                    <a:pt x="382" y="1224"/>
                    <a:pt x="382" y="1224"/>
                  </a:cubicBezTo>
                  <a:cubicBezTo>
                    <a:pt x="381" y="1224"/>
                    <a:pt x="381" y="1223"/>
                    <a:pt x="381" y="1223"/>
                  </a:cubicBezTo>
                  <a:cubicBezTo>
                    <a:pt x="383" y="1222"/>
                    <a:pt x="384" y="1221"/>
                    <a:pt x="386" y="1220"/>
                  </a:cubicBezTo>
                  <a:cubicBezTo>
                    <a:pt x="386" y="1221"/>
                    <a:pt x="386" y="1223"/>
                    <a:pt x="387" y="1224"/>
                  </a:cubicBezTo>
                  <a:cubicBezTo>
                    <a:pt x="385" y="1224"/>
                    <a:pt x="384" y="1224"/>
                    <a:pt x="382" y="1224"/>
                  </a:cubicBezTo>
                  <a:close/>
                  <a:moveTo>
                    <a:pt x="386" y="1215"/>
                  </a:moveTo>
                  <a:cubicBezTo>
                    <a:pt x="386" y="1214"/>
                    <a:pt x="386" y="1212"/>
                    <a:pt x="385" y="1211"/>
                  </a:cubicBezTo>
                  <a:cubicBezTo>
                    <a:pt x="387" y="1210"/>
                    <a:pt x="389" y="1210"/>
                    <a:pt x="391" y="1209"/>
                  </a:cubicBezTo>
                  <a:cubicBezTo>
                    <a:pt x="391" y="1212"/>
                    <a:pt x="391" y="1214"/>
                    <a:pt x="391" y="1217"/>
                  </a:cubicBezTo>
                  <a:cubicBezTo>
                    <a:pt x="390" y="1217"/>
                    <a:pt x="388" y="1218"/>
                    <a:pt x="387" y="1219"/>
                  </a:cubicBezTo>
                  <a:cubicBezTo>
                    <a:pt x="387" y="1217"/>
                    <a:pt x="387" y="1216"/>
                    <a:pt x="386" y="1215"/>
                  </a:cubicBezTo>
                  <a:close/>
                  <a:moveTo>
                    <a:pt x="399" y="1205"/>
                  </a:moveTo>
                  <a:cubicBezTo>
                    <a:pt x="399" y="1205"/>
                    <a:pt x="400" y="1205"/>
                    <a:pt x="400" y="1206"/>
                  </a:cubicBezTo>
                  <a:cubicBezTo>
                    <a:pt x="397" y="1206"/>
                    <a:pt x="394" y="1207"/>
                    <a:pt x="392" y="1208"/>
                  </a:cubicBezTo>
                  <a:cubicBezTo>
                    <a:pt x="392" y="1207"/>
                    <a:pt x="391" y="1206"/>
                    <a:pt x="391" y="1205"/>
                  </a:cubicBezTo>
                  <a:cubicBezTo>
                    <a:pt x="394" y="1205"/>
                    <a:pt x="397" y="1204"/>
                    <a:pt x="399" y="1204"/>
                  </a:cubicBezTo>
                  <a:cubicBezTo>
                    <a:pt x="399" y="1204"/>
                    <a:pt x="399" y="1204"/>
                    <a:pt x="399" y="1204"/>
                  </a:cubicBezTo>
                  <a:cubicBezTo>
                    <a:pt x="399" y="1205"/>
                    <a:pt x="399" y="1205"/>
                    <a:pt x="399" y="1205"/>
                  </a:cubicBezTo>
                  <a:close/>
                  <a:moveTo>
                    <a:pt x="388" y="1223"/>
                  </a:moveTo>
                  <a:cubicBezTo>
                    <a:pt x="388" y="1222"/>
                    <a:pt x="387" y="1221"/>
                    <a:pt x="387" y="1220"/>
                  </a:cubicBezTo>
                  <a:cubicBezTo>
                    <a:pt x="389" y="1219"/>
                    <a:pt x="390" y="1219"/>
                    <a:pt x="391" y="1218"/>
                  </a:cubicBezTo>
                  <a:cubicBezTo>
                    <a:pt x="391" y="1218"/>
                    <a:pt x="391" y="1218"/>
                    <a:pt x="391" y="1218"/>
                  </a:cubicBezTo>
                  <a:cubicBezTo>
                    <a:pt x="391" y="1219"/>
                    <a:pt x="391" y="1222"/>
                    <a:pt x="392" y="1223"/>
                  </a:cubicBezTo>
                  <a:cubicBezTo>
                    <a:pt x="390" y="1223"/>
                    <a:pt x="389" y="1223"/>
                    <a:pt x="388" y="1223"/>
                  </a:cubicBezTo>
                  <a:close/>
                  <a:moveTo>
                    <a:pt x="400" y="1207"/>
                  </a:moveTo>
                  <a:cubicBezTo>
                    <a:pt x="400" y="1209"/>
                    <a:pt x="400" y="1211"/>
                    <a:pt x="400" y="1212"/>
                  </a:cubicBezTo>
                  <a:cubicBezTo>
                    <a:pt x="398" y="1213"/>
                    <a:pt x="396" y="1214"/>
                    <a:pt x="394" y="1215"/>
                  </a:cubicBezTo>
                  <a:cubicBezTo>
                    <a:pt x="394" y="1216"/>
                    <a:pt x="393" y="1216"/>
                    <a:pt x="393" y="1216"/>
                  </a:cubicBezTo>
                  <a:cubicBezTo>
                    <a:pt x="392" y="1214"/>
                    <a:pt x="392" y="1211"/>
                    <a:pt x="392" y="1209"/>
                  </a:cubicBezTo>
                  <a:cubicBezTo>
                    <a:pt x="395" y="1208"/>
                    <a:pt x="397" y="1207"/>
                    <a:pt x="400" y="1207"/>
                  </a:cubicBezTo>
                  <a:close/>
                  <a:moveTo>
                    <a:pt x="399" y="1222"/>
                  </a:moveTo>
                  <a:cubicBezTo>
                    <a:pt x="397" y="1222"/>
                    <a:pt x="395" y="1223"/>
                    <a:pt x="393" y="1223"/>
                  </a:cubicBezTo>
                  <a:cubicBezTo>
                    <a:pt x="392" y="1222"/>
                    <a:pt x="393" y="1219"/>
                    <a:pt x="393" y="1217"/>
                  </a:cubicBezTo>
                  <a:cubicBezTo>
                    <a:pt x="395" y="1216"/>
                    <a:pt x="398" y="1215"/>
                    <a:pt x="401" y="1214"/>
                  </a:cubicBezTo>
                  <a:cubicBezTo>
                    <a:pt x="401" y="1214"/>
                    <a:pt x="401" y="1214"/>
                    <a:pt x="401" y="1214"/>
                  </a:cubicBezTo>
                  <a:cubicBezTo>
                    <a:pt x="401" y="1216"/>
                    <a:pt x="401" y="1218"/>
                    <a:pt x="402" y="1219"/>
                  </a:cubicBezTo>
                  <a:cubicBezTo>
                    <a:pt x="402" y="1220"/>
                    <a:pt x="402" y="1220"/>
                    <a:pt x="402" y="1221"/>
                  </a:cubicBezTo>
                  <a:cubicBezTo>
                    <a:pt x="401" y="1221"/>
                    <a:pt x="400" y="1222"/>
                    <a:pt x="399" y="1222"/>
                  </a:cubicBezTo>
                  <a:close/>
                  <a:moveTo>
                    <a:pt x="418" y="1204"/>
                  </a:moveTo>
                  <a:cubicBezTo>
                    <a:pt x="417" y="1205"/>
                    <a:pt x="416" y="1206"/>
                    <a:pt x="415" y="1206"/>
                  </a:cubicBezTo>
                  <a:cubicBezTo>
                    <a:pt x="415" y="1205"/>
                    <a:pt x="414" y="1204"/>
                    <a:pt x="414" y="1203"/>
                  </a:cubicBezTo>
                  <a:cubicBezTo>
                    <a:pt x="416" y="1203"/>
                    <a:pt x="419" y="1203"/>
                    <a:pt x="421" y="1202"/>
                  </a:cubicBezTo>
                  <a:cubicBezTo>
                    <a:pt x="420" y="1203"/>
                    <a:pt x="419" y="1204"/>
                    <a:pt x="418" y="1204"/>
                  </a:cubicBezTo>
                  <a:close/>
                  <a:moveTo>
                    <a:pt x="424" y="1202"/>
                  </a:moveTo>
                  <a:cubicBezTo>
                    <a:pt x="427" y="1202"/>
                    <a:pt x="429" y="1202"/>
                    <a:pt x="432" y="1201"/>
                  </a:cubicBezTo>
                  <a:cubicBezTo>
                    <a:pt x="427" y="1205"/>
                    <a:pt x="422" y="1209"/>
                    <a:pt x="417" y="1212"/>
                  </a:cubicBezTo>
                  <a:cubicBezTo>
                    <a:pt x="417" y="1212"/>
                    <a:pt x="417" y="1211"/>
                    <a:pt x="417" y="1211"/>
                  </a:cubicBezTo>
                  <a:cubicBezTo>
                    <a:pt x="416" y="1210"/>
                    <a:pt x="416" y="1209"/>
                    <a:pt x="415" y="1207"/>
                  </a:cubicBezTo>
                  <a:cubicBezTo>
                    <a:pt x="416" y="1207"/>
                    <a:pt x="417" y="1206"/>
                    <a:pt x="418" y="1206"/>
                  </a:cubicBezTo>
                  <a:cubicBezTo>
                    <a:pt x="420" y="1205"/>
                    <a:pt x="422" y="1203"/>
                    <a:pt x="424" y="1202"/>
                  </a:cubicBezTo>
                  <a:close/>
                  <a:moveTo>
                    <a:pt x="414" y="1208"/>
                  </a:moveTo>
                  <a:cubicBezTo>
                    <a:pt x="415" y="1209"/>
                    <a:pt x="415" y="1209"/>
                    <a:pt x="415" y="1210"/>
                  </a:cubicBezTo>
                  <a:cubicBezTo>
                    <a:pt x="415" y="1211"/>
                    <a:pt x="416" y="1212"/>
                    <a:pt x="416" y="1213"/>
                  </a:cubicBezTo>
                  <a:cubicBezTo>
                    <a:pt x="415" y="1213"/>
                    <a:pt x="413" y="1214"/>
                    <a:pt x="412" y="1215"/>
                  </a:cubicBezTo>
                  <a:cubicBezTo>
                    <a:pt x="412" y="1214"/>
                    <a:pt x="411" y="1213"/>
                    <a:pt x="411" y="1212"/>
                  </a:cubicBezTo>
                  <a:cubicBezTo>
                    <a:pt x="411" y="1211"/>
                    <a:pt x="410" y="1211"/>
                    <a:pt x="410" y="1210"/>
                  </a:cubicBezTo>
                  <a:cubicBezTo>
                    <a:pt x="410" y="1210"/>
                    <a:pt x="410" y="1210"/>
                    <a:pt x="410" y="1210"/>
                  </a:cubicBezTo>
                  <a:cubicBezTo>
                    <a:pt x="412" y="1209"/>
                    <a:pt x="413" y="1208"/>
                    <a:pt x="414" y="1208"/>
                  </a:cubicBezTo>
                  <a:close/>
                  <a:moveTo>
                    <a:pt x="410" y="1208"/>
                  </a:moveTo>
                  <a:cubicBezTo>
                    <a:pt x="410" y="1208"/>
                    <a:pt x="410" y="1208"/>
                    <a:pt x="410" y="1208"/>
                  </a:cubicBezTo>
                  <a:cubicBezTo>
                    <a:pt x="409" y="1207"/>
                    <a:pt x="408" y="1205"/>
                    <a:pt x="408" y="1203"/>
                  </a:cubicBezTo>
                  <a:cubicBezTo>
                    <a:pt x="408" y="1203"/>
                    <a:pt x="408" y="1203"/>
                    <a:pt x="408" y="1203"/>
                  </a:cubicBezTo>
                  <a:cubicBezTo>
                    <a:pt x="408" y="1203"/>
                    <a:pt x="409" y="1203"/>
                    <a:pt x="409" y="1203"/>
                  </a:cubicBezTo>
                  <a:cubicBezTo>
                    <a:pt x="410" y="1203"/>
                    <a:pt x="411" y="1203"/>
                    <a:pt x="413" y="1203"/>
                  </a:cubicBezTo>
                  <a:cubicBezTo>
                    <a:pt x="413" y="1204"/>
                    <a:pt x="413" y="1205"/>
                    <a:pt x="414" y="1207"/>
                  </a:cubicBezTo>
                  <a:cubicBezTo>
                    <a:pt x="413" y="1207"/>
                    <a:pt x="411" y="1208"/>
                    <a:pt x="410" y="1208"/>
                  </a:cubicBezTo>
                  <a:close/>
                  <a:moveTo>
                    <a:pt x="408" y="1209"/>
                  </a:moveTo>
                  <a:cubicBezTo>
                    <a:pt x="406" y="1210"/>
                    <a:pt x="404" y="1211"/>
                    <a:pt x="402" y="1212"/>
                  </a:cubicBezTo>
                  <a:cubicBezTo>
                    <a:pt x="401" y="1210"/>
                    <a:pt x="401" y="1208"/>
                    <a:pt x="401" y="1206"/>
                  </a:cubicBezTo>
                  <a:cubicBezTo>
                    <a:pt x="403" y="1206"/>
                    <a:pt x="405" y="1205"/>
                    <a:pt x="407" y="1204"/>
                  </a:cubicBezTo>
                  <a:cubicBezTo>
                    <a:pt x="407" y="1206"/>
                    <a:pt x="408" y="1207"/>
                    <a:pt x="408" y="1209"/>
                  </a:cubicBezTo>
                  <a:close/>
                  <a:moveTo>
                    <a:pt x="401" y="1205"/>
                  </a:moveTo>
                  <a:cubicBezTo>
                    <a:pt x="401" y="1205"/>
                    <a:pt x="401" y="1204"/>
                    <a:pt x="401" y="1204"/>
                  </a:cubicBezTo>
                  <a:cubicBezTo>
                    <a:pt x="402" y="1204"/>
                    <a:pt x="404" y="1203"/>
                    <a:pt x="405" y="1203"/>
                  </a:cubicBezTo>
                  <a:cubicBezTo>
                    <a:pt x="404" y="1204"/>
                    <a:pt x="402" y="1205"/>
                    <a:pt x="401" y="1205"/>
                  </a:cubicBezTo>
                  <a:close/>
                  <a:moveTo>
                    <a:pt x="403" y="1217"/>
                  </a:moveTo>
                  <a:cubicBezTo>
                    <a:pt x="402" y="1216"/>
                    <a:pt x="402" y="1214"/>
                    <a:pt x="402" y="1213"/>
                  </a:cubicBezTo>
                  <a:cubicBezTo>
                    <a:pt x="404" y="1212"/>
                    <a:pt x="407" y="1211"/>
                    <a:pt x="409" y="1210"/>
                  </a:cubicBezTo>
                  <a:cubicBezTo>
                    <a:pt x="409" y="1211"/>
                    <a:pt x="410" y="1212"/>
                    <a:pt x="410" y="1213"/>
                  </a:cubicBezTo>
                  <a:cubicBezTo>
                    <a:pt x="410" y="1214"/>
                    <a:pt x="411" y="1215"/>
                    <a:pt x="411" y="1216"/>
                  </a:cubicBezTo>
                  <a:cubicBezTo>
                    <a:pt x="410" y="1217"/>
                    <a:pt x="408" y="1217"/>
                    <a:pt x="407" y="1218"/>
                  </a:cubicBezTo>
                  <a:cubicBezTo>
                    <a:pt x="406" y="1219"/>
                    <a:pt x="404" y="1219"/>
                    <a:pt x="403" y="1220"/>
                  </a:cubicBezTo>
                  <a:cubicBezTo>
                    <a:pt x="403" y="1219"/>
                    <a:pt x="403" y="1218"/>
                    <a:pt x="403" y="1217"/>
                  </a:cubicBezTo>
                  <a:close/>
                  <a:moveTo>
                    <a:pt x="405" y="1222"/>
                  </a:moveTo>
                  <a:cubicBezTo>
                    <a:pt x="405" y="1222"/>
                    <a:pt x="404" y="1222"/>
                    <a:pt x="404" y="1222"/>
                  </a:cubicBezTo>
                  <a:cubicBezTo>
                    <a:pt x="404" y="1222"/>
                    <a:pt x="404" y="1222"/>
                    <a:pt x="404" y="1221"/>
                  </a:cubicBezTo>
                  <a:cubicBezTo>
                    <a:pt x="405" y="1221"/>
                    <a:pt x="406" y="1220"/>
                    <a:pt x="407" y="1219"/>
                  </a:cubicBezTo>
                  <a:cubicBezTo>
                    <a:pt x="409" y="1219"/>
                    <a:pt x="410" y="1218"/>
                    <a:pt x="411" y="1217"/>
                  </a:cubicBezTo>
                  <a:cubicBezTo>
                    <a:pt x="412" y="1218"/>
                    <a:pt x="412" y="1220"/>
                    <a:pt x="412" y="1221"/>
                  </a:cubicBezTo>
                  <a:cubicBezTo>
                    <a:pt x="410" y="1221"/>
                    <a:pt x="408" y="1221"/>
                    <a:pt x="405" y="1222"/>
                  </a:cubicBezTo>
                  <a:close/>
                  <a:moveTo>
                    <a:pt x="414" y="1221"/>
                  </a:moveTo>
                  <a:cubicBezTo>
                    <a:pt x="413" y="1219"/>
                    <a:pt x="413" y="1218"/>
                    <a:pt x="412" y="1216"/>
                  </a:cubicBezTo>
                  <a:cubicBezTo>
                    <a:pt x="414" y="1215"/>
                    <a:pt x="415" y="1215"/>
                    <a:pt x="416" y="1214"/>
                  </a:cubicBezTo>
                  <a:cubicBezTo>
                    <a:pt x="417" y="1216"/>
                    <a:pt x="417" y="1217"/>
                    <a:pt x="418" y="1219"/>
                  </a:cubicBezTo>
                  <a:cubicBezTo>
                    <a:pt x="416" y="1220"/>
                    <a:pt x="415" y="1220"/>
                    <a:pt x="414" y="1221"/>
                  </a:cubicBezTo>
                  <a:close/>
                  <a:moveTo>
                    <a:pt x="424" y="1214"/>
                  </a:moveTo>
                  <a:cubicBezTo>
                    <a:pt x="423" y="1216"/>
                    <a:pt x="421" y="1218"/>
                    <a:pt x="419" y="1219"/>
                  </a:cubicBezTo>
                  <a:cubicBezTo>
                    <a:pt x="418" y="1217"/>
                    <a:pt x="418" y="1215"/>
                    <a:pt x="417" y="1213"/>
                  </a:cubicBezTo>
                  <a:cubicBezTo>
                    <a:pt x="419" y="1212"/>
                    <a:pt x="420" y="1211"/>
                    <a:pt x="421" y="1211"/>
                  </a:cubicBezTo>
                  <a:cubicBezTo>
                    <a:pt x="425" y="1208"/>
                    <a:pt x="429" y="1205"/>
                    <a:pt x="433" y="1203"/>
                  </a:cubicBezTo>
                  <a:cubicBezTo>
                    <a:pt x="430" y="1206"/>
                    <a:pt x="427" y="1210"/>
                    <a:pt x="424" y="1214"/>
                  </a:cubicBezTo>
                  <a:close/>
                  <a:moveTo>
                    <a:pt x="530" y="973"/>
                  </a:moveTo>
                  <a:cubicBezTo>
                    <a:pt x="530" y="976"/>
                    <a:pt x="529" y="978"/>
                    <a:pt x="528" y="979"/>
                  </a:cubicBezTo>
                  <a:cubicBezTo>
                    <a:pt x="525" y="984"/>
                    <a:pt x="523" y="986"/>
                    <a:pt x="522" y="992"/>
                  </a:cubicBezTo>
                  <a:cubicBezTo>
                    <a:pt x="522" y="996"/>
                    <a:pt x="523" y="999"/>
                    <a:pt x="524" y="1002"/>
                  </a:cubicBezTo>
                  <a:cubicBezTo>
                    <a:pt x="524" y="1003"/>
                    <a:pt x="523" y="1003"/>
                    <a:pt x="523" y="1003"/>
                  </a:cubicBezTo>
                  <a:cubicBezTo>
                    <a:pt x="522" y="1003"/>
                    <a:pt x="522" y="1002"/>
                    <a:pt x="522" y="1002"/>
                  </a:cubicBezTo>
                  <a:cubicBezTo>
                    <a:pt x="521" y="1001"/>
                    <a:pt x="520" y="1002"/>
                    <a:pt x="521" y="1002"/>
                  </a:cubicBezTo>
                  <a:cubicBezTo>
                    <a:pt x="521" y="1003"/>
                    <a:pt x="521" y="1003"/>
                    <a:pt x="522" y="1004"/>
                  </a:cubicBezTo>
                  <a:cubicBezTo>
                    <a:pt x="521" y="1004"/>
                    <a:pt x="520" y="1005"/>
                    <a:pt x="520" y="1005"/>
                  </a:cubicBezTo>
                  <a:cubicBezTo>
                    <a:pt x="520" y="1005"/>
                    <a:pt x="520" y="1005"/>
                    <a:pt x="520" y="1006"/>
                  </a:cubicBezTo>
                  <a:cubicBezTo>
                    <a:pt x="519" y="1005"/>
                    <a:pt x="519" y="1004"/>
                    <a:pt x="519" y="1003"/>
                  </a:cubicBezTo>
                  <a:cubicBezTo>
                    <a:pt x="519" y="1003"/>
                    <a:pt x="518" y="1003"/>
                    <a:pt x="518" y="1004"/>
                  </a:cubicBezTo>
                  <a:cubicBezTo>
                    <a:pt x="518" y="1005"/>
                    <a:pt x="518" y="1006"/>
                    <a:pt x="519" y="1007"/>
                  </a:cubicBezTo>
                  <a:cubicBezTo>
                    <a:pt x="518" y="1007"/>
                    <a:pt x="517" y="1008"/>
                    <a:pt x="516" y="1009"/>
                  </a:cubicBezTo>
                  <a:cubicBezTo>
                    <a:pt x="516" y="1008"/>
                    <a:pt x="516" y="1008"/>
                    <a:pt x="516" y="1008"/>
                  </a:cubicBezTo>
                  <a:cubicBezTo>
                    <a:pt x="516" y="1007"/>
                    <a:pt x="516" y="1006"/>
                    <a:pt x="516" y="1006"/>
                  </a:cubicBezTo>
                  <a:cubicBezTo>
                    <a:pt x="516" y="1005"/>
                    <a:pt x="515" y="1004"/>
                    <a:pt x="515" y="1005"/>
                  </a:cubicBezTo>
                  <a:cubicBezTo>
                    <a:pt x="514" y="1006"/>
                    <a:pt x="515" y="1007"/>
                    <a:pt x="515" y="1008"/>
                  </a:cubicBezTo>
                  <a:cubicBezTo>
                    <a:pt x="515" y="1008"/>
                    <a:pt x="515" y="1009"/>
                    <a:pt x="515" y="1010"/>
                  </a:cubicBezTo>
                  <a:cubicBezTo>
                    <a:pt x="514" y="1011"/>
                    <a:pt x="514" y="1011"/>
                    <a:pt x="514" y="1011"/>
                  </a:cubicBezTo>
                  <a:cubicBezTo>
                    <a:pt x="514" y="1011"/>
                    <a:pt x="514" y="1011"/>
                    <a:pt x="514" y="1011"/>
                  </a:cubicBezTo>
                  <a:cubicBezTo>
                    <a:pt x="513" y="1011"/>
                    <a:pt x="513" y="1011"/>
                    <a:pt x="513" y="1011"/>
                  </a:cubicBezTo>
                  <a:cubicBezTo>
                    <a:pt x="513" y="1010"/>
                    <a:pt x="513" y="1009"/>
                    <a:pt x="512" y="1008"/>
                  </a:cubicBezTo>
                  <a:cubicBezTo>
                    <a:pt x="512" y="1007"/>
                    <a:pt x="511" y="1007"/>
                    <a:pt x="511" y="1008"/>
                  </a:cubicBezTo>
                  <a:cubicBezTo>
                    <a:pt x="511" y="1008"/>
                    <a:pt x="511" y="1008"/>
                    <a:pt x="511" y="1008"/>
                  </a:cubicBezTo>
                  <a:cubicBezTo>
                    <a:pt x="511" y="1008"/>
                    <a:pt x="511" y="1009"/>
                    <a:pt x="511" y="1009"/>
                  </a:cubicBezTo>
                  <a:cubicBezTo>
                    <a:pt x="512" y="1010"/>
                    <a:pt x="512" y="1010"/>
                    <a:pt x="512" y="1011"/>
                  </a:cubicBezTo>
                  <a:cubicBezTo>
                    <a:pt x="511" y="1012"/>
                    <a:pt x="510" y="1013"/>
                    <a:pt x="510" y="1014"/>
                  </a:cubicBezTo>
                  <a:cubicBezTo>
                    <a:pt x="509" y="1013"/>
                    <a:pt x="509" y="1012"/>
                    <a:pt x="508" y="1011"/>
                  </a:cubicBezTo>
                  <a:cubicBezTo>
                    <a:pt x="507" y="1010"/>
                    <a:pt x="506" y="1011"/>
                    <a:pt x="507" y="1011"/>
                  </a:cubicBezTo>
                  <a:cubicBezTo>
                    <a:pt x="508" y="1013"/>
                    <a:pt x="509" y="1015"/>
                    <a:pt x="510" y="1016"/>
                  </a:cubicBezTo>
                  <a:cubicBezTo>
                    <a:pt x="510" y="1017"/>
                    <a:pt x="511" y="1019"/>
                    <a:pt x="512" y="1019"/>
                  </a:cubicBezTo>
                  <a:cubicBezTo>
                    <a:pt x="513" y="1019"/>
                    <a:pt x="513" y="1018"/>
                    <a:pt x="512" y="1018"/>
                  </a:cubicBezTo>
                  <a:cubicBezTo>
                    <a:pt x="516" y="1018"/>
                    <a:pt x="518" y="1015"/>
                    <a:pt x="521" y="1013"/>
                  </a:cubicBezTo>
                  <a:cubicBezTo>
                    <a:pt x="522" y="1012"/>
                    <a:pt x="528" y="1006"/>
                    <a:pt x="528" y="1010"/>
                  </a:cubicBezTo>
                  <a:cubicBezTo>
                    <a:pt x="528" y="1013"/>
                    <a:pt x="526" y="1016"/>
                    <a:pt x="524" y="1018"/>
                  </a:cubicBezTo>
                  <a:cubicBezTo>
                    <a:pt x="520" y="1027"/>
                    <a:pt x="519" y="1036"/>
                    <a:pt x="522" y="1044"/>
                  </a:cubicBezTo>
                  <a:cubicBezTo>
                    <a:pt x="522" y="1044"/>
                    <a:pt x="522" y="1044"/>
                    <a:pt x="522" y="1044"/>
                  </a:cubicBezTo>
                  <a:cubicBezTo>
                    <a:pt x="521" y="1043"/>
                    <a:pt x="521" y="1043"/>
                    <a:pt x="521" y="1043"/>
                  </a:cubicBezTo>
                  <a:cubicBezTo>
                    <a:pt x="521" y="1043"/>
                    <a:pt x="520" y="1043"/>
                    <a:pt x="520" y="1044"/>
                  </a:cubicBezTo>
                  <a:cubicBezTo>
                    <a:pt x="520" y="1044"/>
                    <a:pt x="520" y="1045"/>
                    <a:pt x="520" y="1045"/>
                  </a:cubicBezTo>
                  <a:cubicBezTo>
                    <a:pt x="520" y="1045"/>
                    <a:pt x="519" y="1045"/>
                    <a:pt x="519" y="1046"/>
                  </a:cubicBezTo>
                  <a:cubicBezTo>
                    <a:pt x="518" y="1045"/>
                    <a:pt x="518" y="1045"/>
                    <a:pt x="517" y="1044"/>
                  </a:cubicBezTo>
                  <a:cubicBezTo>
                    <a:pt x="517" y="1044"/>
                    <a:pt x="516" y="1044"/>
                    <a:pt x="516" y="1045"/>
                  </a:cubicBezTo>
                  <a:cubicBezTo>
                    <a:pt x="517" y="1046"/>
                    <a:pt x="517" y="1046"/>
                    <a:pt x="517" y="1046"/>
                  </a:cubicBezTo>
                  <a:cubicBezTo>
                    <a:pt x="517" y="1047"/>
                    <a:pt x="517" y="1047"/>
                    <a:pt x="516" y="1047"/>
                  </a:cubicBezTo>
                  <a:cubicBezTo>
                    <a:pt x="516" y="1046"/>
                    <a:pt x="516" y="1045"/>
                    <a:pt x="515" y="1045"/>
                  </a:cubicBezTo>
                  <a:cubicBezTo>
                    <a:pt x="515" y="1044"/>
                    <a:pt x="514" y="1044"/>
                    <a:pt x="514" y="1045"/>
                  </a:cubicBezTo>
                  <a:cubicBezTo>
                    <a:pt x="515" y="1046"/>
                    <a:pt x="515" y="1047"/>
                    <a:pt x="515" y="1048"/>
                  </a:cubicBezTo>
                  <a:cubicBezTo>
                    <a:pt x="515" y="1048"/>
                    <a:pt x="514" y="1049"/>
                    <a:pt x="513" y="1050"/>
                  </a:cubicBezTo>
                  <a:cubicBezTo>
                    <a:pt x="513" y="1049"/>
                    <a:pt x="512" y="1048"/>
                    <a:pt x="512" y="1048"/>
                  </a:cubicBezTo>
                  <a:cubicBezTo>
                    <a:pt x="512" y="1047"/>
                    <a:pt x="510" y="1048"/>
                    <a:pt x="511" y="1048"/>
                  </a:cubicBezTo>
                  <a:cubicBezTo>
                    <a:pt x="511" y="1049"/>
                    <a:pt x="511" y="1050"/>
                    <a:pt x="512" y="1050"/>
                  </a:cubicBezTo>
                  <a:cubicBezTo>
                    <a:pt x="511" y="1051"/>
                    <a:pt x="511" y="1051"/>
                    <a:pt x="511" y="1051"/>
                  </a:cubicBezTo>
                  <a:cubicBezTo>
                    <a:pt x="510" y="1051"/>
                    <a:pt x="510" y="1051"/>
                    <a:pt x="510" y="1051"/>
                  </a:cubicBezTo>
                  <a:cubicBezTo>
                    <a:pt x="509" y="1050"/>
                    <a:pt x="509" y="1051"/>
                    <a:pt x="509" y="1051"/>
                  </a:cubicBezTo>
                  <a:cubicBezTo>
                    <a:pt x="509" y="1052"/>
                    <a:pt x="509" y="1052"/>
                    <a:pt x="510" y="1052"/>
                  </a:cubicBezTo>
                  <a:cubicBezTo>
                    <a:pt x="509" y="1052"/>
                    <a:pt x="509" y="1053"/>
                    <a:pt x="509" y="1053"/>
                  </a:cubicBezTo>
                  <a:cubicBezTo>
                    <a:pt x="509" y="1053"/>
                    <a:pt x="509" y="1053"/>
                    <a:pt x="508" y="1053"/>
                  </a:cubicBezTo>
                  <a:cubicBezTo>
                    <a:pt x="508" y="1053"/>
                    <a:pt x="508" y="1053"/>
                    <a:pt x="508" y="1053"/>
                  </a:cubicBezTo>
                  <a:cubicBezTo>
                    <a:pt x="507" y="1052"/>
                    <a:pt x="506" y="1050"/>
                    <a:pt x="505" y="1049"/>
                  </a:cubicBezTo>
                  <a:cubicBezTo>
                    <a:pt x="505" y="1048"/>
                    <a:pt x="504" y="1049"/>
                    <a:pt x="504" y="1050"/>
                  </a:cubicBezTo>
                  <a:cubicBezTo>
                    <a:pt x="505" y="1051"/>
                    <a:pt x="506" y="1052"/>
                    <a:pt x="507" y="1053"/>
                  </a:cubicBezTo>
                  <a:cubicBezTo>
                    <a:pt x="507" y="1053"/>
                    <a:pt x="507" y="1054"/>
                    <a:pt x="508" y="1054"/>
                  </a:cubicBezTo>
                  <a:cubicBezTo>
                    <a:pt x="507" y="1057"/>
                    <a:pt x="510" y="1060"/>
                    <a:pt x="513" y="1057"/>
                  </a:cubicBezTo>
                  <a:cubicBezTo>
                    <a:pt x="516" y="1055"/>
                    <a:pt x="519" y="1053"/>
                    <a:pt x="522" y="1051"/>
                  </a:cubicBezTo>
                  <a:cubicBezTo>
                    <a:pt x="523" y="1051"/>
                    <a:pt x="524" y="1050"/>
                    <a:pt x="525" y="1050"/>
                  </a:cubicBezTo>
                  <a:cubicBezTo>
                    <a:pt x="525" y="1051"/>
                    <a:pt x="525" y="1051"/>
                    <a:pt x="525" y="1051"/>
                  </a:cubicBezTo>
                  <a:cubicBezTo>
                    <a:pt x="526" y="1052"/>
                    <a:pt x="526" y="1052"/>
                    <a:pt x="527" y="1053"/>
                  </a:cubicBezTo>
                  <a:cubicBezTo>
                    <a:pt x="528" y="1054"/>
                    <a:pt x="527" y="1057"/>
                    <a:pt x="526" y="1059"/>
                  </a:cubicBezTo>
                  <a:cubicBezTo>
                    <a:pt x="524" y="1063"/>
                    <a:pt x="521" y="1066"/>
                    <a:pt x="520" y="1071"/>
                  </a:cubicBezTo>
                  <a:cubicBezTo>
                    <a:pt x="519" y="1076"/>
                    <a:pt x="521" y="1080"/>
                    <a:pt x="520" y="1085"/>
                  </a:cubicBezTo>
                  <a:cubicBezTo>
                    <a:pt x="520" y="1085"/>
                    <a:pt x="520" y="1085"/>
                    <a:pt x="520" y="1086"/>
                  </a:cubicBezTo>
                  <a:cubicBezTo>
                    <a:pt x="519" y="1086"/>
                    <a:pt x="519" y="1087"/>
                    <a:pt x="519" y="1088"/>
                  </a:cubicBezTo>
                  <a:cubicBezTo>
                    <a:pt x="517" y="1090"/>
                    <a:pt x="515" y="1092"/>
                    <a:pt x="512" y="1094"/>
                  </a:cubicBezTo>
                  <a:cubicBezTo>
                    <a:pt x="512" y="1094"/>
                    <a:pt x="512" y="1094"/>
                    <a:pt x="512" y="1094"/>
                  </a:cubicBezTo>
                  <a:cubicBezTo>
                    <a:pt x="512" y="1094"/>
                    <a:pt x="512" y="1094"/>
                    <a:pt x="512" y="1095"/>
                  </a:cubicBezTo>
                  <a:cubicBezTo>
                    <a:pt x="511" y="1095"/>
                    <a:pt x="510" y="1095"/>
                    <a:pt x="510" y="1096"/>
                  </a:cubicBezTo>
                  <a:cubicBezTo>
                    <a:pt x="510" y="1096"/>
                    <a:pt x="510" y="1096"/>
                    <a:pt x="510" y="1095"/>
                  </a:cubicBezTo>
                  <a:cubicBezTo>
                    <a:pt x="509" y="1095"/>
                    <a:pt x="509" y="1094"/>
                    <a:pt x="508" y="1094"/>
                  </a:cubicBezTo>
                  <a:cubicBezTo>
                    <a:pt x="508" y="1093"/>
                    <a:pt x="507" y="1094"/>
                    <a:pt x="508" y="1095"/>
                  </a:cubicBezTo>
                  <a:cubicBezTo>
                    <a:pt x="508" y="1095"/>
                    <a:pt x="509" y="1096"/>
                    <a:pt x="509" y="1096"/>
                  </a:cubicBezTo>
                  <a:cubicBezTo>
                    <a:pt x="508" y="1097"/>
                    <a:pt x="507" y="1097"/>
                    <a:pt x="506" y="1098"/>
                  </a:cubicBezTo>
                  <a:cubicBezTo>
                    <a:pt x="505" y="1097"/>
                    <a:pt x="505" y="1096"/>
                    <a:pt x="505" y="1096"/>
                  </a:cubicBezTo>
                  <a:cubicBezTo>
                    <a:pt x="505" y="1095"/>
                    <a:pt x="503" y="1095"/>
                    <a:pt x="504" y="1096"/>
                  </a:cubicBezTo>
                  <a:cubicBezTo>
                    <a:pt x="504" y="1097"/>
                    <a:pt x="504" y="1097"/>
                    <a:pt x="504" y="1098"/>
                  </a:cubicBezTo>
                  <a:cubicBezTo>
                    <a:pt x="504" y="1098"/>
                    <a:pt x="504" y="1098"/>
                    <a:pt x="504" y="1098"/>
                  </a:cubicBezTo>
                  <a:cubicBezTo>
                    <a:pt x="503" y="1097"/>
                    <a:pt x="502" y="1096"/>
                    <a:pt x="501" y="1096"/>
                  </a:cubicBezTo>
                  <a:cubicBezTo>
                    <a:pt x="500" y="1096"/>
                    <a:pt x="500" y="1097"/>
                    <a:pt x="501" y="1097"/>
                  </a:cubicBezTo>
                  <a:cubicBezTo>
                    <a:pt x="502" y="1097"/>
                    <a:pt x="502" y="1098"/>
                    <a:pt x="502" y="1098"/>
                  </a:cubicBezTo>
                  <a:cubicBezTo>
                    <a:pt x="501" y="1099"/>
                    <a:pt x="500" y="1101"/>
                    <a:pt x="500" y="1102"/>
                  </a:cubicBezTo>
                  <a:cubicBezTo>
                    <a:pt x="500" y="1101"/>
                    <a:pt x="499" y="1100"/>
                    <a:pt x="498" y="1099"/>
                  </a:cubicBezTo>
                  <a:cubicBezTo>
                    <a:pt x="498" y="1099"/>
                    <a:pt x="497" y="1100"/>
                    <a:pt x="498" y="1100"/>
                  </a:cubicBezTo>
                  <a:cubicBezTo>
                    <a:pt x="499" y="1101"/>
                    <a:pt x="499" y="1103"/>
                    <a:pt x="500" y="1104"/>
                  </a:cubicBezTo>
                  <a:cubicBezTo>
                    <a:pt x="501" y="1105"/>
                    <a:pt x="501" y="1105"/>
                    <a:pt x="501" y="1104"/>
                  </a:cubicBezTo>
                  <a:cubicBezTo>
                    <a:pt x="502" y="1104"/>
                    <a:pt x="502" y="1105"/>
                    <a:pt x="503" y="1105"/>
                  </a:cubicBezTo>
                  <a:cubicBezTo>
                    <a:pt x="510" y="1104"/>
                    <a:pt x="517" y="1099"/>
                    <a:pt x="522" y="1094"/>
                  </a:cubicBezTo>
                  <a:cubicBezTo>
                    <a:pt x="525" y="1100"/>
                    <a:pt x="524" y="1109"/>
                    <a:pt x="518" y="1113"/>
                  </a:cubicBezTo>
                  <a:cubicBezTo>
                    <a:pt x="515" y="1116"/>
                    <a:pt x="511" y="1119"/>
                    <a:pt x="508" y="1121"/>
                  </a:cubicBezTo>
                  <a:cubicBezTo>
                    <a:pt x="507" y="1123"/>
                    <a:pt x="506" y="1125"/>
                    <a:pt x="504" y="1126"/>
                  </a:cubicBezTo>
                  <a:cubicBezTo>
                    <a:pt x="504" y="1126"/>
                    <a:pt x="497" y="1131"/>
                    <a:pt x="497" y="1132"/>
                  </a:cubicBezTo>
                  <a:cubicBezTo>
                    <a:pt x="496" y="1132"/>
                    <a:pt x="494" y="1132"/>
                    <a:pt x="493" y="1133"/>
                  </a:cubicBezTo>
                  <a:cubicBezTo>
                    <a:pt x="493" y="1134"/>
                    <a:pt x="493" y="1134"/>
                    <a:pt x="493" y="1134"/>
                  </a:cubicBezTo>
                  <a:cubicBezTo>
                    <a:pt x="492" y="1135"/>
                    <a:pt x="492" y="1137"/>
                    <a:pt x="494" y="1138"/>
                  </a:cubicBezTo>
                  <a:cubicBezTo>
                    <a:pt x="498" y="1140"/>
                    <a:pt x="504" y="1134"/>
                    <a:pt x="507" y="1132"/>
                  </a:cubicBezTo>
                  <a:cubicBezTo>
                    <a:pt x="507" y="1132"/>
                    <a:pt x="507" y="1132"/>
                    <a:pt x="507" y="1131"/>
                  </a:cubicBezTo>
                  <a:cubicBezTo>
                    <a:pt x="508" y="1133"/>
                    <a:pt x="507" y="1135"/>
                    <a:pt x="507" y="1136"/>
                  </a:cubicBezTo>
                  <a:cubicBezTo>
                    <a:pt x="507" y="1139"/>
                    <a:pt x="505" y="1141"/>
                    <a:pt x="503" y="1144"/>
                  </a:cubicBezTo>
                  <a:cubicBezTo>
                    <a:pt x="498" y="1148"/>
                    <a:pt x="493" y="1153"/>
                    <a:pt x="487" y="1157"/>
                  </a:cubicBezTo>
                  <a:cubicBezTo>
                    <a:pt x="475" y="1166"/>
                    <a:pt x="464" y="1175"/>
                    <a:pt x="452" y="1184"/>
                  </a:cubicBezTo>
                  <a:cubicBezTo>
                    <a:pt x="451" y="1185"/>
                    <a:pt x="450" y="1186"/>
                    <a:pt x="449" y="1186"/>
                  </a:cubicBezTo>
                  <a:cubicBezTo>
                    <a:pt x="448" y="1187"/>
                    <a:pt x="447" y="1188"/>
                    <a:pt x="446" y="1188"/>
                  </a:cubicBezTo>
                  <a:cubicBezTo>
                    <a:pt x="445" y="1188"/>
                    <a:pt x="445" y="1189"/>
                    <a:pt x="445" y="1189"/>
                  </a:cubicBezTo>
                  <a:cubicBezTo>
                    <a:pt x="440" y="1191"/>
                    <a:pt x="436" y="1193"/>
                    <a:pt x="430" y="1194"/>
                  </a:cubicBezTo>
                  <a:cubicBezTo>
                    <a:pt x="422" y="1196"/>
                    <a:pt x="414" y="1195"/>
                    <a:pt x="407" y="1196"/>
                  </a:cubicBezTo>
                  <a:cubicBezTo>
                    <a:pt x="399" y="1196"/>
                    <a:pt x="392" y="1198"/>
                    <a:pt x="384" y="1198"/>
                  </a:cubicBezTo>
                  <a:cubicBezTo>
                    <a:pt x="376" y="1199"/>
                    <a:pt x="367" y="1199"/>
                    <a:pt x="359" y="1199"/>
                  </a:cubicBezTo>
                  <a:cubicBezTo>
                    <a:pt x="344" y="1198"/>
                    <a:pt x="329" y="1196"/>
                    <a:pt x="314" y="1194"/>
                  </a:cubicBezTo>
                  <a:cubicBezTo>
                    <a:pt x="307" y="1193"/>
                    <a:pt x="300" y="1192"/>
                    <a:pt x="293" y="1189"/>
                  </a:cubicBezTo>
                  <a:cubicBezTo>
                    <a:pt x="287" y="1186"/>
                    <a:pt x="281" y="1179"/>
                    <a:pt x="275" y="1175"/>
                  </a:cubicBezTo>
                  <a:cubicBezTo>
                    <a:pt x="266" y="1167"/>
                    <a:pt x="258" y="1158"/>
                    <a:pt x="250" y="1149"/>
                  </a:cubicBezTo>
                  <a:cubicBezTo>
                    <a:pt x="249" y="1147"/>
                    <a:pt x="249" y="1145"/>
                    <a:pt x="249" y="1144"/>
                  </a:cubicBezTo>
                  <a:cubicBezTo>
                    <a:pt x="249" y="1143"/>
                    <a:pt x="248" y="1143"/>
                    <a:pt x="248" y="1144"/>
                  </a:cubicBezTo>
                  <a:cubicBezTo>
                    <a:pt x="248" y="1145"/>
                    <a:pt x="248" y="1146"/>
                    <a:pt x="248" y="1147"/>
                  </a:cubicBezTo>
                  <a:cubicBezTo>
                    <a:pt x="247" y="1146"/>
                    <a:pt x="245" y="1144"/>
                    <a:pt x="244" y="1143"/>
                  </a:cubicBezTo>
                  <a:cubicBezTo>
                    <a:pt x="239" y="1137"/>
                    <a:pt x="234" y="1132"/>
                    <a:pt x="231" y="1126"/>
                  </a:cubicBezTo>
                  <a:cubicBezTo>
                    <a:pt x="229" y="1122"/>
                    <a:pt x="228" y="1118"/>
                    <a:pt x="228" y="1114"/>
                  </a:cubicBezTo>
                  <a:cubicBezTo>
                    <a:pt x="229" y="1112"/>
                    <a:pt x="229" y="1107"/>
                    <a:pt x="231" y="1106"/>
                  </a:cubicBezTo>
                  <a:cubicBezTo>
                    <a:pt x="235" y="1109"/>
                    <a:pt x="241" y="1112"/>
                    <a:pt x="245" y="1114"/>
                  </a:cubicBezTo>
                  <a:cubicBezTo>
                    <a:pt x="253" y="1117"/>
                    <a:pt x="261" y="1121"/>
                    <a:pt x="270" y="1123"/>
                  </a:cubicBezTo>
                  <a:cubicBezTo>
                    <a:pt x="278" y="1126"/>
                    <a:pt x="286" y="1130"/>
                    <a:pt x="294" y="1133"/>
                  </a:cubicBezTo>
                  <a:cubicBezTo>
                    <a:pt x="303" y="1136"/>
                    <a:pt x="314" y="1136"/>
                    <a:pt x="323" y="1137"/>
                  </a:cubicBezTo>
                  <a:cubicBezTo>
                    <a:pt x="342" y="1140"/>
                    <a:pt x="361" y="1140"/>
                    <a:pt x="380" y="1140"/>
                  </a:cubicBezTo>
                  <a:cubicBezTo>
                    <a:pt x="389" y="1140"/>
                    <a:pt x="398" y="1140"/>
                    <a:pt x="407" y="1138"/>
                  </a:cubicBezTo>
                  <a:cubicBezTo>
                    <a:pt x="411" y="1137"/>
                    <a:pt x="416" y="1136"/>
                    <a:pt x="420" y="1135"/>
                  </a:cubicBezTo>
                  <a:cubicBezTo>
                    <a:pt x="422" y="1135"/>
                    <a:pt x="424" y="1134"/>
                    <a:pt x="426" y="1134"/>
                  </a:cubicBezTo>
                  <a:cubicBezTo>
                    <a:pt x="428" y="1133"/>
                    <a:pt x="430" y="1132"/>
                    <a:pt x="431" y="1132"/>
                  </a:cubicBezTo>
                  <a:cubicBezTo>
                    <a:pt x="437" y="1132"/>
                    <a:pt x="437" y="1123"/>
                    <a:pt x="431" y="1123"/>
                  </a:cubicBezTo>
                  <a:cubicBezTo>
                    <a:pt x="428" y="1123"/>
                    <a:pt x="427" y="1124"/>
                    <a:pt x="424" y="1125"/>
                  </a:cubicBezTo>
                  <a:cubicBezTo>
                    <a:pt x="420" y="1127"/>
                    <a:pt x="415" y="1127"/>
                    <a:pt x="411" y="1128"/>
                  </a:cubicBezTo>
                  <a:cubicBezTo>
                    <a:pt x="411" y="1127"/>
                    <a:pt x="411" y="1126"/>
                    <a:pt x="411" y="1125"/>
                  </a:cubicBezTo>
                  <a:cubicBezTo>
                    <a:pt x="410" y="1124"/>
                    <a:pt x="409" y="1125"/>
                    <a:pt x="409" y="1125"/>
                  </a:cubicBezTo>
                  <a:cubicBezTo>
                    <a:pt x="409" y="1126"/>
                    <a:pt x="410" y="1127"/>
                    <a:pt x="410" y="1128"/>
                  </a:cubicBezTo>
                  <a:cubicBezTo>
                    <a:pt x="410" y="1128"/>
                    <a:pt x="410" y="1128"/>
                    <a:pt x="410" y="1129"/>
                  </a:cubicBezTo>
                  <a:cubicBezTo>
                    <a:pt x="408" y="1129"/>
                    <a:pt x="406" y="1129"/>
                    <a:pt x="404" y="1130"/>
                  </a:cubicBezTo>
                  <a:cubicBezTo>
                    <a:pt x="404" y="1129"/>
                    <a:pt x="404" y="1129"/>
                    <a:pt x="404" y="1129"/>
                  </a:cubicBezTo>
                  <a:cubicBezTo>
                    <a:pt x="404" y="1128"/>
                    <a:pt x="404" y="1128"/>
                    <a:pt x="404" y="1127"/>
                  </a:cubicBezTo>
                  <a:cubicBezTo>
                    <a:pt x="404" y="1126"/>
                    <a:pt x="402" y="1126"/>
                    <a:pt x="402" y="1127"/>
                  </a:cubicBezTo>
                  <a:cubicBezTo>
                    <a:pt x="402" y="1127"/>
                    <a:pt x="402" y="1129"/>
                    <a:pt x="403" y="1130"/>
                  </a:cubicBezTo>
                  <a:cubicBezTo>
                    <a:pt x="401" y="1130"/>
                    <a:pt x="399" y="1130"/>
                    <a:pt x="398" y="1130"/>
                  </a:cubicBezTo>
                  <a:cubicBezTo>
                    <a:pt x="397" y="1129"/>
                    <a:pt x="397" y="1127"/>
                    <a:pt x="397" y="1126"/>
                  </a:cubicBezTo>
                  <a:cubicBezTo>
                    <a:pt x="396" y="1125"/>
                    <a:pt x="395" y="1125"/>
                    <a:pt x="395" y="1126"/>
                  </a:cubicBezTo>
                  <a:cubicBezTo>
                    <a:pt x="396" y="1127"/>
                    <a:pt x="396" y="1129"/>
                    <a:pt x="396" y="1131"/>
                  </a:cubicBezTo>
                  <a:cubicBezTo>
                    <a:pt x="394" y="1131"/>
                    <a:pt x="392" y="1131"/>
                    <a:pt x="390" y="1131"/>
                  </a:cubicBezTo>
                  <a:cubicBezTo>
                    <a:pt x="390" y="1131"/>
                    <a:pt x="390" y="1130"/>
                    <a:pt x="390" y="1130"/>
                  </a:cubicBezTo>
                  <a:cubicBezTo>
                    <a:pt x="390" y="1129"/>
                    <a:pt x="389" y="1129"/>
                    <a:pt x="389" y="1130"/>
                  </a:cubicBezTo>
                  <a:cubicBezTo>
                    <a:pt x="389" y="1130"/>
                    <a:pt x="388" y="1131"/>
                    <a:pt x="388" y="1131"/>
                  </a:cubicBezTo>
                  <a:cubicBezTo>
                    <a:pt x="388" y="1130"/>
                    <a:pt x="388" y="1129"/>
                    <a:pt x="387" y="1127"/>
                  </a:cubicBezTo>
                  <a:cubicBezTo>
                    <a:pt x="387" y="1126"/>
                    <a:pt x="386" y="1127"/>
                    <a:pt x="386" y="1128"/>
                  </a:cubicBezTo>
                  <a:cubicBezTo>
                    <a:pt x="386" y="1129"/>
                    <a:pt x="387" y="1130"/>
                    <a:pt x="387" y="1131"/>
                  </a:cubicBezTo>
                  <a:cubicBezTo>
                    <a:pt x="386" y="1131"/>
                    <a:pt x="385" y="1131"/>
                    <a:pt x="385" y="1131"/>
                  </a:cubicBezTo>
                  <a:cubicBezTo>
                    <a:pt x="384" y="1131"/>
                    <a:pt x="383" y="1131"/>
                    <a:pt x="383" y="1131"/>
                  </a:cubicBezTo>
                  <a:cubicBezTo>
                    <a:pt x="383" y="1131"/>
                    <a:pt x="383" y="1131"/>
                    <a:pt x="383" y="1131"/>
                  </a:cubicBezTo>
                  <a:cubicBezTo>
                    <a:pt x="383" y="1130"/>
                    <a:pt x="383" y="1130"/>
                    <a:pt x="382" y="1130"/>
                  </a:cubicBezTo>
                  <a:cubicBezTo>
                    <a:pt x="382" y="1129"/>
                    <a:pt x="382" y="1128"/>
                    <a:pt x="382" y="1127"/>
                  </a:cubicBezTo>
                  <a:cubicBezTo>
                    <a:pt x="381" y="1126"/>
                    <a:pt x="380" y="1126"/>
                    <a:pt x="380" y="1127"/>
                  </a:cubicBezTo>
                  <a:cubicBezTo>
                    <a:pt x="381" y="1128"/>
                    <a:pt x="381" y="1130"/>
                    <a:pt x="381" y="1131"/>
                  </a:cubicBezTo>
                  <a:cubicBezTo>
                    <a:pt x="379" y="1131"/>
                    <a:pt x="377" y="1131"/>
                    <a:pt x="375" y="1131"/>
                  </a:cubicBezTo>
                  <a:cubicBezTo>
                    <a:pt x="375" y="1131"/>
                    <a:pt x="375" y="1131"/>
                    <a:pt x="375" y="1131"/>
                  </a:cubicBezTo>
                  <a:cubicBezTo>
                    <a:pt x="375" y="1131"/>
                    <a:pt x="375" y="1131"/>
                    <a:pt x="374" y="1131"/>
                  </a:cubicBezTo>
                  <a:cubicBezTo>
                    <a:pt x="374" y="1130"/>
                    <a:pt x="374" y="1129"/>
                    <a:pt x="374" y="1128"/>
                  </a:cubicBezTo>
                  <a:cubicBezTo>
                    <a:pt x="374" y="1127"/>
                    <a:pt x="372" y="1127"/>
                    <a:pt x="372" y="1128"/>
                  </a:cubicBezTo>
                  <a:cubicBezTo>
                    <a:pt x="373" y="1129"/>
                    <a:pt x="373" y="1130"/>
                    <a:pt x="373" y="1131"/>
                  </a:cubicBezTo>
                  <a:cubicBezTo>
                    <a:pt x="371" y="1131"/>
                    <a:pt x="369" y="1131"/>
                    <a:pt x="366" y="1131"/>
                  </a:cubicBezTo>
                  <a:cubicBezTo>
                    <a:pt x="366" y="1131"/>
                    <a:pt x="366" y="1131"/>
                    <a:pt x="366" y="1131"/>
                  </a:cubicBezTo>
                  <a:cubicBezTo>
                    <a:pt x="366" y="1130"/>
                    <a:pt x="366" y="1129"/>
                    <a:pt x="366" y="1128"/>
                  </a:cubicBezTo>
                  <a:cubicBezTo>
                    <a:pt x="366" y="1127"/>
                    <a:pt x="365" y="1127"/>
                    <a:pt x="365" y="1128"/>
                  </a:cubicBezTo>
                  <a:cubicBezTo>
                    <a:pt x="365" y="1129"/>
                    <a:pt x="365" y="1130"/>
                    <a:pt x="365" y="1131"/>
                  </a:cubicBezTo>
                  <a:cubicBezTo>
                    <a:pt x="363" y="1131"/>
                    <a:pt x="361" y="1131"/>
                    <a:pt x="359" y="1131"/>
                  </a:cubicBezTo>
                  <a:cubicBezTo>
                    <a:pt x="359" y="1130"/>
                    <a:pt x="359" y="1128"/>
                    <a:pt x="358" y="1126"/>
                  </a:cubicBezTo>
                  <a:cubicBezTo>
                    <a:pt x="358" y="1126"/>
                    <a:pt x="356" y="1126"/>
                    <a:pt x="357" y="1127"/>
                  </a:cubicBezTo>
                  <a:cubicBezTo>
                    <a:pt x="357" y="1128"/>
                    <a:pt x="358" y="1130"/>
                    <a:pt x="358" y="1131"/>
                  </a:cubicBezTo>
                  <a:cubicBezTo>
                    <a:pt x="356" y="1131"/>
                    <a:pt x="354" y="1131"/>
                    <a:pt x="352" y="1131"/>
                  </a:cubicBezTo>
                  <a:cubicBezTo>
                    <a:pt x="352" y="1129"/>
                    <a:pt x="352" y="1128"/>
                    <a:pt x="352" y="1126"/>
                  </a:cubicBezTo>
                  <a:cubicBezTo>
                    <a:pt x="352" y="1125"/>
                    <a:pt x="350" y="1126"/>
                    <a:pt x="350" y="1127"/>
                  </a:cubicBezTo>
                  <a:cubicBezTo>
                    <a:pt x="351" y="1128"/>
                    <a:pt x="351" y="1129"/>
                    <a:pt x="351" y="1131"/>
                  </a:cubicBezTo>
                  <a:cubicBezTo>
                    <a:pt x="350" y="1131"/>
                    <a:pt x="348" y="1131"/>
                    <a:pt x="347" y="1131"/>
                  </a:cubicBezTo>
                  <a:cubicBezTo>
                    <a:pt x="347" y="1129"/>
                    <a:pt x="347" y="1127"/>
                    <a:pt x="346" y="1126"/>
                  </a:cubicBezTo>
                  <a:cubicBezTo>
                    <a:pt x="346" y="1125"/>
                    <a:pt x="345" y="1125"/>
                    <a:pt x="345" y="1126"/>
                  </a:cubicBezTo>
                  <a:cubicBezTo>
                    <a:pt x="345" y="1128"/>
                    <a:pt x="346" y="1129"/>
                    <a:pt x="346" y="1131"/>
                  </a:cubicBezTo>
                  <a:cubicBezTo>
                    <a:pt x="344" y="1130"/>
                    <a:pt x="343" y="1130"/>
                    <a:pt x="342" y="1130"/>
                  </a:cubicBezTo>
                  <a:cubicBezTo>
                    <a:pt x="342" y="1130"/>
                    <a:pt x="341" y="1130"/>
                    <a:pt x="341" y="1130"/>
                  </a:cubicBezTo>
                  <a:cubicBezTo>
                    <a:pt x="341" y="1129"/>
                    <a:pt x="341" y="1127"/>
                    <a:pt x="341" y="1126"/>
                  </a:cubicBezTo>
                  <a:cubicBezTo>
                    <a:pt x="341" y="1125"/>
                    <a:pt x="339" y="1125"/>
                    <a:pt x="339" y="1126"/>
                  </a:cubicBezTo>
                  <a:cubicBezTo>
                    <a:pt x="340" y="1127"/>
                    <a:pt x="340" y="1129"/>
                    <a:pt x="340" y="1130"/>
                  </a:cubicBezTo>
                  <a:cubicBezTo>
                    <a:pt x="339" y="1130"/>
                    <a:pt x="337" y="1130"/>
                    <a:pt x="336" y="1130"/>
                  </a:cubicBezTo>
                  <a:cubicBezTo>
                    <a:pt x="335" y="1128"/>
                    <a:pt x="335" y="1126"/>
                    <a:pt x="335" y="1124"/>
                  </a:cubicBezTo>
                  <a:cubicBezTo>
                    <a:pt x="335" y="1124"/>
                    <a:pt x="333" y="1124"/>
                    <a:pt x="333" y="1125"/>
                  </a:cubicBezTo>
                  <a:cubicBezTo>
                    <a:pt x="334" y="1126"/>
                    <a:pt x="334" y="1128"/>
                    <a:pt x="335" y="1130"/>
                  </a:cubicBezTo>
                  <a:cubicBezTo>
                    <a:pt x="333" y="1130"/>
                    <a:pt x="332" y="1129"/>
                    <a:pt x="330" y="1129"/>
                  </a:cubicBezTo>
                  <a:cubicBezTo>
                    <a:pt x="330" y="1129"/>
                    <a:pt x="329" y="1129"/>
                    <a:pt x="328" y="1129"/>
                  </a:cubicBezTo>
                  <a:cubicBezTo>
                    <a:pt x="328" y="1127"/>
                    <a:pt x="328" y="1126"/>
                    <a:pt x="328" y="1124"/>
                  </a:cubicBezTo>
                  <a:cubicBezTo>
                    <a:pt x="328" y="1123"/>
                    <a:pt x="327" y="1123"/>
                    <a:pt x="327" y="1124"/>
                  </a:cubicBezTo>
                  <a:cubicBezTo>
                    <a:pt x="326" y="1126"/>
                    <a:pt x="327" y="1127"/>
                    <a:pt x="327" y="1129"/>
                  </a:cubicBezTo>
                  <a:cubicBezTo>
                    <a:pt x="325" y="1129"/>
                    <a:pt x="324" y="1128"/>
                    <a:pt x="322" y="1128"/>
                  </a:cubicBezTo>
                  <a:cubicBezTo>
                    <a:pt x="322" y="1127"/>
                    <a:pt x="322" y="1125"/>
                    <a:pt x="322" y="1123"/>
                  </a:cubicBezTo>
                  <a:cubicBezTo>
                    <a:pt x="322" y="1123"/>
                    <a:pt x="321" y="1122"/>
                    <a:pt x="321" y="1123"/>
                  </a:cubicBezTo>
                  <a:cubicBezTo>
                    <a:pt x="321" y="1125"/>
                    <a:pt x="321" y="1126"/>
                    <a:pt x="321" y="1128"/>
                  </a:cubicBezTo>
                  <a:cubicBezTo>
                    <a:pt x="319" y="1128"/>
                    <a:pt x="317" y="1128"/>
                    <a:pt x="315" y="1127"/>
                  </a:cubicBezTo>
                  <a:cubicBezTo>
                    <a:pt x="315" y="1126"/>
                    <a:pt x="315" y="1125"/>
                    <a:pt x="315" y="1124"/>
                  </a:cubicBezTo>
                  <a:cubicBezTo>
                    <a:pt x="315" y="1123"/>
                    <a:pt x="313" y="1123"/>
                    <a:pt x="313" y="1124"/>
                  </a:cubicBezTo>
                  <a:cubicBezTo>
                    <a:pt x="313" y="1125"/>
                    <a:pt x="313" y="1126"/>
                    <a:pt x="313" y="1127"/>
                  </a:cubicBezTo>
                  <a:cubicBezTo>
                    <a:pt x="312" y="1127"/>
                    <a:pt x="310" y="1127"/>
                    <a:pt x="309" y="1127"/>
                  </a:cubicBezTo>
                  <a:cubicBezTo>
                    <a:pt x="309" y="1125"/>
                    <a:pt x="309" y="1123"/>
                    <a:pt x="309" y="1122"/>
                  </a:cubicBezTo>
                  <a:cubicBezTo>
                    <a:pt x="309" y="1122"/>
                    <a:pt x="308" y="1121"/>
                    <a:pt x="308" y="1121"/>
                  </a:cubicBezTo>
                  <a:cubicBezTo>
                    <a:pt x="307" y="1121"/>
                    <a:pt x="307" y="1122"/>
                    <a:pt x="307" y="1122"/>
                  </a:cubicBezTo>
                  <a:cubicBezTo>
                    <a:pt x="307" y="1123"/>
                    <a:pt x="307" y="1123"/>
                    <a:pt x="308" y="1123"/>
                  </a:cubicBezTo>
                  <a:cubicBezTo>
                    <a:pt x="308" y="1124"/>
                    <a:pt x="308" y="1125"/>
                    <a:pt x="308" y="1126"/>
                  </a:cubicBezTo>
                  <a:cubicBezTo>
                    <a:pt x="306" y="1126"/>
                    <a:pt x="305" y="1126"/>
                    <a:pt x="303" y="1126"/>
                  </a:cubicBezTo>
                  <a:cubicBezTo>
                    <a:pt x="303" y="1126"/>
                    <a:pt x="303" y="1126"/>
                    <a:pt x="302" y="1125"/>
                  </a:cubicBezTo>
                  <a:cubicBezTo>
                    <a:pt x="302" y="1124"/>
                    <a:pt x="302" y="1123"/>
                    <a:pt x="302" y="1121"/>
                  </a:cubicBezTo>
                  <a:cubicBezTo>
                    <a:pt x="302" y="1121"/>
                    <a:pt x="301" y="1121"/>
                    <a:pt x="301" y="1121"/>
                  </a:cubicBezTo>
                  <a:cubicBezTo>
                    <a:pt x="301" y="1123"/>
                    <a:pt x="301" y="1124"/>
                    <a:pt x="301" y="1125"/>
                  </a:cubicBezTo>
                  <a:cubicBezTo>
                    <a:pt x="299" y="1125"/>
                    <a:pt x="297" y="1124"/>
                    <a:pt x="294" y="1123"/>
                  </a:cubicBezTo>
                  <a:cubicBezTo>
                    <a:pt x="294" y="1117"/>
                    <a:pt x="294" y="1117"/>
                    <a:pt x="294" y="1117"/>
                  </a:cubicBezTo>
                  <a:cubicBezTo>
                    <a:pt x="294" y="1116"/>
                    <a:pt x="293" y="1116"/>
                    <a:pt x="293" y="1117"/>
                  </a:cubicBezTo>
                  <a:cubicBezTo>
                    <a:pt x="293" y="1123"/>
                    <a:pt x="293" y="1123"/>
                    <a:pt x="293" y="1123"/>
                  </a:cubicBezTo>
                  <a:cubicBezTo>
                    <a:pt x="291" y="1122"/>
                    <a:pt x="289" y="1122"/>
                    <a:pt x="287" y="1121"/>
                  </a:cubicBezTo>
                  <a:cubicBezTo>
                    <a:pt x="287" y="1119"/>
                    <a:pt x="287" y="1118"/>
                    <a:pt x="288" y="1116"/>
                  </a:cubicBezTo>
                  <a:cubicBezTo>
                    <a:pt x="288" y="1116"/>
                    <a:pt x="286" y="1115"/>
                    <a:pt x="286" y="1116"/>
                  </a:cubicBezTo>
                  <a:cubicBezTo>
                    <a:pt x="286" y="1118"/>
                    <a:pt x="286" y="1119"/>
                    <a:pt x="286" y="1120"/>
                  </a:cubicBezTo>
                  <a:cubicBezTo>
                    <a:pt x="284" y="1119"/>
                    <a:pt x="281" y="1118"/>
                    <a:pt x="279" y="1117"/>
                  </a:cubicBezTo>
                  <a:cubicBezTo>
                    <a:pt x="279" y="1116"/>
                    <a:pt x="279" y="1115"/>
                    <a:pt x="280" y="1113"/>
                  </a:cubicBezTo>
                  <a:cubicBezTo>
                    <a:pt x="280" y="1113"/>
                    <a:pt x="279" y="1112"/>
                    <a:pt x="278" y="1113"/>
                  </a:cubicBezTo>
                  <a:cubicBezTo>
                    <a:pt x="278" y="1114"/>
                    <a:pt x="278" y="1115"/>
                    <a:pt x="278" y="1117"/>
                  </a:cubicBezTo>
                  <a:cubicBezTo>
                    <a:pt x="276" y="1116"/>
                    <a:pt x="274" y="1115"/>
                    <a:pt x="273" y="1115"/>
                  </a:cubicBezTo>
                  <a:cubicBezTo>
                    <a:pt x="272" y="1114"/>
                    <a:pt x="272" y="1113"/>
                    <a:pt x="272" y="1113"/>
                  </a:cubicBezTo>
                  <a:cubicBezTo>
                    <a:pt x="272" y="1112"/>
                    <a:pt x="272" y="1111"/>
                    <a:pt x="272" y="1110"/>
                  </a:cubicBezTo>
                  <a:cubicBezTo>
                    <a:pt x="272" y="1109"/>
                    <a:pt x="271" y="1110"/>
                    <a:pt x="271" y="1111"/>
                  </a:cubicBezTo>
                  <a:cubicBezTo>
                    <a:pt x="271" y="1111"/>
                    <a:pt x="271" y="1112"/>
                    <a:pt x="271" y="1113"/>
                  </a:cubicBezTo>
                  <a:cubicBezTo>
                    <a:pt x="271" y="1114"/>
                    <a:pt x="271" y="1114"/>
                    <a:pt x="271" y="1114"/>
                  </a:cubicBezTo>
                  <a:cubicBezTo>
                    <a:pt x="270" y="1114"/>
                    <a:pt x="268" y="1113"/>
                    <a:pt x="266" y="1112"/>
                  </a:cubicBezTo>
                  <a:cubicBezTo>
                    <a:pt x="266" y="1111"/>
                    <a:pt x="266" y="1109"/>
                    <a:pt x="266" y="1108"/>
                  </a:cubicBezTo>
                  <a:cubicBezTo>
                    <a:pt x="266" y="1107"/>
                    <a:pt x="265" y="1107"/>
                    <a:pt x="265" y="1108"/>
                  </a:cubicBezTo>
                  <a:cubicBezTo>
                    <a:pt x="265" y="1109"/>
                    <a:pt x="265" y="1111"/>
                    <a:pt x="265" y="1112"/>
                  </a:cubicBezTo>
                  <a:cubicBezTo>
                    <a:pt x="262" y="1111"/>
                    <a:pt x="259" y="1110"/>
                    <a:pt x="256" y="1109"/>
                  </a:cubicBezTo>
                  <a:cubicBezTo>
                    <a:pt x="253" y="1107"/>
                    <a:pt x="251" y="1106"/>
                    <a:pt x="248" y="1105"/>
                  </a:cubicBezTo>
                  <a:cubicBezTo>
                    <a:pt x="248" y="1104"/>
                    <a:pt x="248" y="1103"/>
                    <a:pt x="248" y="1102"/>
                  </a:cubicBezTo>
                  <a:cubicBezTo>
                    <a:pt x="248" y="1101"/>
                    <a:pt x="247" y="1101"/>
                    <a:pt x="247" y="1101"/>
                  </a:cubicBezTo>
                  <a:cubicBezTo>
                    <a:pt x="247" y="1103"/>
                    <a:pt x="247" y="1104"/>
                    <a:pt x="247" y="1105"/>
                  </a:cubicBezTo>
                  <a:cubicBezTo>
                    <a:pt x="243" y="1103"/>
                    <a:pt x="239" y="1101"/>
                    <a:pt x="236" y="1099"/>
                  </a:cubicBezTo>
                  <a:cubicBezTo>
                    <a:pt x="235" y="1098"/>
                    <a:pt x="234" y="1097"/>
                    <a:pt x="233" y="1097"/>
                  </a:cubicBezTo>
                  <a:cubicBezTo>
                    <a:pt x="233" y="1097"/>
                    <a:pt x="233" y="1097"/>
                    <a:pt x="233" y="1097"/>
                  </a:cubicBezTo>
                  <a:cubicBezTo>
                    <a:pt x="234" y="1097"/>
                    <a:pt x="232" y="1096"/>
                    <a:pt x="232" y="1095"/>
                  </a:cubicBezTo>
                  <a:cubicBezTo>
                    <a:pt x="231" y="1095"/>
                    <a:pt x="230" y="1094"/>
                    <a:pt x="229" y="1093"/>
                  </a:cubicBezTo>
                  <a:cubicBezTo>
                    <a:pt x="227" y="1090"/>
                    <a:pt x="225" y="1087"/>
                    <a:pt x="224" y="1083"/>
                  </a:cubicBezTo>
                  <a:cubicBezTo>
                    <a:pt x="223" y="1078"/>
                    <a:pt x="224" y="1073"/>
                    <a:pt x="226" y="1069"/>
                  </a:cubicBezTo>
                  <a:cubicBezTo>
                    <a:pt x="226" y="1068"/>
                    <a:pt x="229" y="1066"/>
                    <a:pt x="231" y="1064"/>
                  </a:cubicBezTo>
                  <a:cubicBezTo>
                    <a:pt x="235" y="1068"/>
                    <a:pt x="241" y="1071"/>
                    <a:pt x="246" y="1073"/>
                  </a:cubicBezTo>
                  <a:cubicBezTo>
                    <a:pt x="254" y="1076"/>
                    <a:pt x="261" y="1081"/>
                    <a:pt x="269" y="1084"/>
                  </a:cubicBezTo>
                  <a:cubicBezTo>
                    <a:pt x="276" y="1086"/>
                    <a:pt x="284" y="1088"/>
                    <a:pt x="292" y="1087"/>
                  </a:cubicBezTo>
                  <a:cubicBezTo>
                    <a:pt x="296" y="1086"/>
                    <a:pt x="301" y="1088"/>
                    <a:pt x="305" y="1088"/>
                  </a:cubicBezTo>
                  <a:cubicBezTo>
                    <a:pt x="310" y="1089"/>
                    <a:pt x="315" y="1090"/>
                    <a:pt x="321" y="1090"/>
                  </a:cubicBezTo>
                  <a:cubicBezTo>
                    <a:pt x="331" y="1092"/>
                    <a:pt x="341" y="1092"/>
                    <a:pt x="351" y="1092"/>
                  </a:cubicBezTo>
                  <a:cubicBezTo>
                    <a:pt x="361" y="1092"/>
                    <a:pt x="371" y="1093"/>
                    <a:pt x="381" y="1093"/>
                  </a:cubicBezTo>
                  <a:cubicBezTo>
                    <a:pt x="390" y="1092"/>
                    <a:pt x="398" y="1092"/>
                    <a:pt x="406" y="1088"/>
                  </a:cubicBezTo>
                  <a:cubicBezTo>
                    <a:pt x="409" y="1087"/>
                    <a:pt x="412" y="1085"/>
                    <a:pt x="416" y="1084"/>
                  </a:cubicBezTo>
                  <a:cubicBezTo>
                    <a:pt x="420" y="1083"/>
                    <a:pt x="425" y="1081"/>
                    <a:pt x="429" y="1082"/>
                  </a:cubicBezTo>
                  <a:cubicBezTo>
                    <a:pt x="434" y="1082"/>
                    <a:pt x="434" y="1073"/>
                    <a:pt x="429" y="1073"/>
                  </a:cubicBezTo>
                  <a:cubicBezTo>
                    <a:pt x="425" y="1072"/>
                    <a:pt x="422" y="1073"/>
                    <a:pt x="419" y="1074"/>
                  </a:cubicBezTo>
                  <a:cubicBezTo>
                    <a:pt x="419" y="1074"/>
                    <a:pt x="418" y="1075"/>
                    <a:pt x="417" y="1075"/>
                  </a:cubicBezTo>
                  <a:cubicBezTo>
                    <a:pt x="417" y="1073"/>
                    <a:pt x="417" y="1072"/>
                    <a:pt x="417" y="1071"/>
                  </a:cubicBezTo>
                  <a:cubicBezTo>
                    <a:pt x="416" y="1070"/>
                    <a:pt x="415" y="1070"/>
                    <a:pt x="415" y="1071"/>
                  </a:cubicBezTo>
                  <a:cubicBezTo>
                    <a:pt x="416" y="1072"/>
                    <a:pt x="416" y="1074"/>
                    <a:pt x="416" y="1075"/>
                  </a:cubicBezTo>
                  <a:cubicBezTo>
                    <a:pt x="414" y="1075"/>
                    <a:pt x="411" y="1076"/>
                    <a:pt x="409" y="1077"/>
                  </a:cubicBezTo>
                  <a:cubicBezTo>
                    <a:pt x="409" y="1076"/>
                    <a:pt x="409" y="1076"/>
                    <a:pt x="409" y="1076"/>
                  </a:cubicBezTo>
                  <a:cubicBezTo>
                    <a:pt x="408" y="1075"/>
                    <a:pt x="407" y="1076"/>
                    <a:pt x="407" y="1076"/>
                  </a:cubicBezTo>
                  <a:cubicBezTo>
                    <a:pt x="407" y="1077"/>
                    <a:pt x="408" y="1077"/>
                    <a:pt x="408" y="1077"/>
                  </a:cubicBezTo>
                  <a:cubicBezTo>
                    <a:pt x="406" y="1078"/>
                    <a:pt x="405" y="1078"/>
                    <a:pt x="404" y="1079"/>
                  </a:cubicBezTo>
                  <a:cubicBezTo>
                    <a:pt x="404" y="1079"/>
                    <a:pt x="404" y="1079"/>
                    <a:pt x="404" y="1079"/>
                  </a:cubicBezTo>
                  <a:cubicBezTo>
                    <a:pt x="403" y="1078"/>
                    <a:pt x="403" y="1077"/>
                    <a:pt x="403" y="1076"/>
                  </a:cubicBezTo>
                  <a:cubicBezTo>
                    <a:pt x="403" y="1076"/>
                    <a:pt x="402" y="1076"/>
                    <a:pt x="402" y="1077"/>
                  </a:cubicBezTo>
                  <a:cubicBezTo>
                    <a:pt x="402" y="1078"/>
                    <a:pt x="402" y="1079"/>
                    <a:pt x="403" y="1080"/>
                  </a:cubicBezTo>
                  <a:cubicBezTo>
                    <a:pt x="401" y="1081"/>
                    <a:pt x="400" y="1081"/>
                    <a:pt x="399" y="1082"/>
                  </a:cubicBezTo>
                  <a:cubicBezTo>
                    <a:pt x="398" y="1082"/>
                    <a:pt x="398" y="1082"/>
                    <a:pt x="398" y="1082"/>
                  </a:cubicBezTo>
                  <a:cubicBezTo>
                    <a:pt x="398" y="1082"/>
                    <a:pt x="397" y="1081"/>
                    <a:pt x="397" y="1080"/>
                  </a:cubicBezTo>
                  <a:cubicBezTo>
                    <a:pt x="397" y="1080"/>
                    <a:pt x="397" y="1079"/>
                    <a:pt x="397" y="1078"/>
                  </a:cubicBezTo>
                  <a:cubicBezTo>
                    <a:pt x="397" y="1078"/>
                    <a:pt x="397" y="1078"/>
                    <a:pt x="397" y="1077"/>
                  </a:cubicBezTo>
                  <a:cubicBezTo>
                    <a:pt x="397" y="1077"/>
                    <a:pt x="397" y="1077"/>
                    <a:pt x="397" y="1076"/>
                  </a:cubicBezTo>
                  <a:cubicBezTo>
                    <a:pt x="397" y="1076"/>
                    <a:pt x="397" y="1076"/>
                    <a:pt x="397" y="1076"/>
                  </a:cubicBezTo>
                  <a:cubicBezTo>
                    <a:pt x="396" y="1076"/>
                    <a:pt x="396" y="1076"/>
                    <a:pt x="396" y="1076"/>
                  </a:cubicBezTo>
                  <a:cubicBezTo>
                    <a:pt x="395" y="1077"/>
                    <a:pt x="396" y="1078"/>
                    <a:pt x="396" y="1078"/>
                  </a:cubicBezTo>
                  <a:cubicBezTo>
                    <a:pt x="396" y="1080"/>
                    <a:pt x="396" y="1081"/>
                    <a:pt x="396" y="1082"/>
                  </a:cubicBezTo>
                  <a:cubicBezTo>
                    <a:pt x="394" y="1083"/>
                    <a:pt x="392" y="1083"/>
                    <a:pt x="389" y="1083"/>
                  </a:cubicBezTo>
                  <a:cubicBezTo>
                    <a:pt x="389" y="1083"/>
                    <a:pt x="389" y="1083"/>
                    <a:pt x="389" y="1083"/>
                  </a:cubicBezTo>
                  <a:cubicBezTo>
                    <a:pt x="389" y="1082"/>
                    <a:pt x="390" y="1082"/>
                    <a:pt x="390" y="1082"/>
                  </a:cubicBezTo>
                  <a:cubicBezTo>
                    <a:pt x="390" y="1081"/>
                    <a:pt x="389" y="1081"/>
                    <a:pt x="389" y="1081"/>
                  </a:cubicBezTo>
                  <a:cubicBezTo>
                    <a:pt x="389" y="1080"/>
                    <a:pt x="389" y="1079"/>
                    <a:pt x="389" y="1078"/>
                  </a:cubicBezTo>
                  <a:cubicBezTo>
                    <a:pt x="389" y="1077"/>
                    <a:pt x="387" y="1077"/>
                    <a:pt x="387" y="1078"/>
                  </a:cubicBezTo>
                  <a:cubicBezTo>
                    <a:pt x="388" y="1079"/>
                    <a:pt x="388" y="1081"/>
                    <a:pt x="388" y="1083"/>
                  </a:cubicBezTo>
                  <a:cubicBezTo>
                    <a:pt x="388" y="1083"/>
                    <a:pt x="388" y="1083"/>
                    <a:pt x="389" y="1083"/>
                  </a:cubicBezTo>
                  <a:cubicBezTo>
                    <a:pt x="388" y="1083"/>
                    <a:pt x="387" y="1083"/>
                    <a:pt x="386" y="1083"/>
                  </a:cubicBezTo>
                  <a:cubicBezTo>
                    <a:pt x="384" y="1084"/>
                    <a:pt x="383" y="1084"/>
                    <a:pt x="382" y="1084"/>
                  </a:cubicBezTo>
                  <a:cubicBezTo>
                    <a:pt x="382" y="1084"/>
                    <a:pt x="382" y="1084"/>
                    <a:pt x="382" y="1084"/>
                  </a:cubicBezTo>
                  <a:cubicBezTo>
                    <a:pt x="381" y="1083"/>
                    <a:pt x="381" y="1083"/>
                    <a:pt x="381" y="1082"/>
                  </a:cubicBezTo>
                  <a:cubicBezTo>
                    <a:pt x="381" y="1082"/>
                    <a:pt x="381" y="1081"/>
                    <a:pt x="381" y="1080"/>
                  </a:cubicBezTo>
                  <a:cubicBezTo>
                    <a:pt x="381" y="1079"/>
                    <a:pt x="380" y="1079"/>
                    <a:pt x="380" y="1080"/>
                  </a:cubicBezTo>
                  <a:cubicBezTo>
                    <a:pt x="380" y="1081"/>
                    <a:pt x="380" y="1083"/>
                    <a:pt x="380" y="1084"/>
                  </a:cubicBezTo>
                  <a:cubicBezTo>
                    <a:pt x="378" y="1084"/>
                    <a:pt x="376" y="1084"/>
                    <a:pt x="374" y="1084"/>
                  </a:cubicBezTo>
                  <a:cubicBezTo>
                    <a:pt x="374" y="1084"/>
                    <a:pt x="374" y="1084"/>
                    <a:pt x="374" y="1083"/>
                  </a:cubicBezTo>
                  <a:cubicBezTo>
                    <a:pt x="374" y="1082"/>
                    <a:pt x="374" y="1081"/>
                    <a:pt x="374" y="1079"/>
                  </a:cubicBezTo>
                  <a:cubicBezTo>
                    <a:pt x="374" y="1079"/>
                    <a:pt x="373" y="1079"/>
                    <a:pt x="373" y="1079"/>
                  </a:cubicBezTo>
                  <a:cubicBezTo>
                    <a:pt x="373" y="1081"/>
                    <a:pt x="372" y="1083"/>
                    <a:pt x="373" y="1084"/>
                  </a:cubicBezTo>
                  <a:cubicBezTo>
                    <a:pt x="370" y="1084"/>
                    <a:pt x="368" y="1084"/>
                    <a:pt x="365" y="1084"/>
                  </a:cubicBezTo>
                  <a:cubicBezTo>
                    <a:pt x="366" y="1082"/>
                    <a:pt x="366" y="1080"/>
                    <a:pt x="366" y="1079"/>
                  </a:cubicBezTo>
                  <a:cubicBezTo>
                    <a:pt x="366" y="1078"/>
                    <a:pt x="364" y="1078"/>
                    <a:pt x="364" y="1079"/>
                  </a:cubicBezTo>
                  <a:cubicBezTo>
                    <a:pt x="365" y="1081"/>
                    <a:pt x="364" y="1082"/>
                    <a:pt x="364" y="1084"/>
                  </a:cubicBezTo>
                  <a:cubicBezTo>
                    <a:pt x="363" y="1084"/>
                    <a:pt x="361" y="1084"/>
                    <a:pt x="360" y="1083"/>
                  </a:cubicBezTo>
                  <a:cubicBezTo>
                    <a:pt x="360" y="1083"/>
                    <a:pt x="359" y="1082"/>
                    <a:pt x="359" y="1082"/>
                  </a:cubicBezTo>
                  <a:cubicBezTo>
                    <a:pt x="359" y="1081"/>
                    <a:pt x="359" y="1080"/>
                    <a:pt x="359" y="1079"/>
                  </a:cubicBezTo>
                  <a:cubicBezTo>
                    <a:pt x="359" y="1078"/>
                    <a:pt x="358" y="1078"/>
                    <a:pt x="358" y="1079"/>
                  </a:cubicBezTo>
                  <a:cubicBezTo>
                    <a:pt x="358" y="1081"/>
                    <a:pt x="358" y="1082"/>
                    <a:pt x="358" y="1083"/>
                  </a:cubicBezTo>
                  <a:cubicBezTo>
                    <a:pt x="357" y="1083"/>
                    <a:pt x="355" y="1083"/>
                    <a:pt x="354" y="1083"/>
                  </a:cubicBezTo>
                  <a:cubicBezTo>
                    <a:pt x="354" y="1083"/>
                    <a:pt x="354" y="1082"/>
                    <a:pt x="354" y="1081"/>
                  </a:cubicBezTo>
                  <a:cubicBezTo>
                    <a:pt x="354" y="1081"/>
                    <a:pt x="353" y="1080"/>
                    <a:pt x="353" y="1081"/>
                  </a:cubicBezTo>
                  <a:cubicBezTo>
                    <a:pt x="353" y="1082"/>
                    <a:pt x="353" y="1082"/>
                    <a:pt x="352" y="1083"/>
                  </a:cubicBezTo>
                  <a:cubicBezTo>
                    <a:pt x="351" y="1083"/>
                    <a:pt x="349" y="1083"/>
                    <a:pt x="348" y="1083"/>
                  </a:cubicBezTo>
                  <a:cubicBezTo>
                    <a:pt x="348" y="1083"/>
                    <a:pt x="347" y="1083"/>
                    <a:pt x="347" y="1083"/>
                  </a:cubicBezTo>
                  <a:cubicBezTo>
                    <a:pt x="347" y="1083"/>
                    <a:pt x="346" y="1083"/>
                    <a:pt x="346" y="1083"/>
                  </a:cubicBezTo>
                  <a:cubicBezTo>
                    <a:pt x="346" y="1082"/>
                    <a:pt x="346" y="1081"/>
                    <a:pt x="346" y="1079"/>
                  </a:cubicBezTo>
                  <a:cubicBezTo>
                    <a:pt x="346" y="1079"/>
                    <a:pt x="345" y="1079"/>
                    <a:pt x="345" y="1079"/>
                  </a:cubicBezTo>
                  <a:cubicBezTo>
                    <a:pt x="345" y="1081"/>
                    <a:pt x="345" y="1082"/>
                    <a:pt x="345" y="1083"/>
                  </a:cubicBezTo>
                  <a:cubicBezTo>
                    <a:pt x="343" y="1083"/>
                    <a:pt x="341" y="1083"/>
                    <a:pt x="340" y="1083"/>
                  </a:cubicBezTo>
                  <a:cubicBezTo>
                    <a:pt x="340" y="1082"/>
                    <a:pt x="340" y="1081"/>
                    <a:pt x="340" y="1080"/>
                  </a:cubicBezTo>
                  <a:cubicBezTo>
                    <a:pt x="340" y="1080"/>
                    <a:pt x="340" y="1078"/>
                    <a:pt x="339" y="1078"/>
                  </a:cubicBezTo>
                  <a:cubicBezTo>
                    <a:pt x="339" y="1077"/>
                    <a:pt x="338" y="1078"/>
                    <a:pt x="339" y="1079"/>
                  </a:cubicBezTo>
                  <a:cubicBezTo>
                    <a:pt x="338" y="1079"/>
                    <a:pt x="338" y="1078"/>
                    <a:pt x="339" y="1079"/>
                  </a:cubicBezTo>
                  <a:cubicBezTo>
                    <a:pt x="339" y="1079"/>
                    <a:pt x="339" y="1079"/>
                    <a:pt x="339" y="1079"/>
                  </a:cubicBezTo>
                  <a:cubicBezTo>
                    <a:pt x="339" y="1080"/>
                    <a:pt x="339" y="1081"/>
                    <a:pt x="339" y="1081"/>
                  </a:cubicBezTo>
                  <a:cubicBezTo>
                    <a:pt x="338" y="1082"/>
                    <a:pt x="338" y="1082"/>
                    <a:pt x="338" y="1083"/>
                  </a:cubicBezTo>
                  <a:cubicBezTo>
                    <a:pt x="336" y="1083"/>
                    <a:pt x="333" y="1083"/>
                    <a:pt x="331" y="1083"/>
                  </a:cubicBezTo>
                  <a:cubicBezTo>
                    <a:pt x="331" y="1081"/>
                    <a:pt x="331" y="1080"/>
                    <a:pt x="331" y="1078"/>
                  </a:cubicBezTo>
                  <a:cubicBezTo>
                    <a:pt x="331" y="1078"/>
                    <a:pt x="330" y="1078"/>
                    <a:pt x="330" y="1078"/>
                  </a:cubicBezTo>
                  <a:cubicBezTo>
                    <a:pt x="330" y="1078"/>
                    <a:pt x="330" y="1078"/>
                    <a:pt x="329" y="1079"/>
                  </a:cubicBezTo>
                  <a:cubicBezTo>
                    <a:pt x="329" y="1079"/>
                    <a:pt x="330" y="1080"/>
                    <a:pt x="330" y="1080"/>
                  </a:cubicBezTo>
                  <a:cubicBezTo>
                    <a:pt x="330" y="1081"/>
                    <a:pt x="330" y="1082"/>
                    <a:pt x="330" y="1082"/>
                  </a:cubicBezTo>
                  <a:cubicBezTo>
                    <a:pt x="328" y="1082"/>
                    <a:pt x="326" y="1082"/>
                    <a:pt x="324" y="1082"/>
                  </a:cubicBezTo>
                  <a:cubicBezTo>
                    <a:pt x="324" y="1081"/>
                    <a:pt x="324" y="1079"/>
                    <a:pt x="325" y="1077"/>
                  </a:cubicBezTo>
                  <a:cubicBezTo>
                    <a:pt x="325" y="1076"/>
                    <a:pt x="324" y="1076"/>
                    <a:pt x="323" y="1077"/>
                  </a:cubicBezTo>
                  <a:cubicBezTo>
                    <a:pt x="323" y="1079"/>
                    <a:pt x="323" y="1080"/>
                    <a:pt x="323" y="1082"/>
                  </a:cubicBezTo>
                  <a:cubicBezTo>
                    <a:pt x="321" y="1082"/>
                    <a:pt x="320" y="1082"/>
                    <a:pt x="318" y="1081"/>
                  </a:cubicBezTo>
                  <a:cubicBezTo>
                    <a:pt x="318" y="1080"/>
                    <a:pt x="318" y="1079"/>
                    <a:pt x="318" y="1078"/>
                  </a:cubicBezTo>
                  <a:cubicBezTo>
                    <a:pt x="317" y="1078"/>
                    <a:pt x="316" y="1078"/>
                    <a:pt x="316" y="1079"/>
                  </a:cubicBezTo>
                  <a:cubicBezTo>
                    <a:pt x="317" y="1080"/>
                    <a:pt x="317" y="1080"/>
                    <a:pt x="317" y="1081"/>
                  </a:cubicBezTo>
                  <a:cubicBezTo>
                    <a:pt x="315" y="1081"/>
                    <a:pt x="312" y="1081"/>
                    <a:pt x="310" y="1080"/>
                  </a:cubicBezTo>
                  <a:cubicBezTo>
                    <a:pt x="310" y="1080"/>
                    <a:pt x="310" y="1079"/>
                    <a:pt x="311" y="1078"/>
                  </a:cubicBezTo>
                  <a:cubicBezTo>
                    <a:pt x="311" y="1077"/>
                    <a:pt x="311" y="1075"/>
                    <a:pt x="310" y="1075"/>
                  </a:cubicBezTo>
                  <a:cubicBezTo>
                    <a:pt x="309" y="1074"/>
                    <a:pt x="309" y="1076"/>
                    <a:pt x="309" y="1076"/>
                  </a:cubicBezTo>
                  <a:cubicBezTo>
                    <a:pt x="309" y="1076"/>
                    <a:pt x="309" y="1076"/>
                    <a:pt x="309" y="1076"/>
                  </a:cubicBezTo>
                  <a:cubicBezTo>
                    <a:pt x="309" y="1076"/>
                    <a:pt x="309" y="1077"/>
                    <a:pt x="309" y="1077"/>
                  </a:cubicBezTo>
                  <a:cubicBezTo>
                    <a:pt x="309" y="1078"/>
                    <a:pt x="309" y="1079"/>
                    <a:pt x="309" y="1080"/>
                  </a:cubicBezTo>
                  <a:cubicBezTo>
                    <a:pt x="309" y="1080"/>
                    <a:pt x="309" y="1080"/>
                    <a:pt x="309" y="1080"/>
                  </a:cubicBezTo>
                  <a:cubicBezTo>
                    <a:pt x="308" y="1080"/>
                    <a:pt x="306" y="1080"/>
                    <a:pt x="305" y="1080"/>
                  </a:cubicBezTo>
                  <a:cubicBezTo>
                    <a:pt x="305" y="1078"/>
                    <a:pt x="305" y="1076"/>
                    <a:pt x="305" y="1075"/>
                  </a:cubicBezTo>
                  <a:cubicBezTo>
                    <a:pt x="305" y="1074"/>
                    <a:pt x="304" y="1074"/>
                    <a:pt x="304" y="1075"/>
                  </a:cubicBezTo>
                  <a:cubicBezTo>
                    <a:pt x="304" y="1076"/>
                    <a:pt x="304" y="1078"/>
                    <a:pt x="304" y="1079"/>
                  </a:cubicBezTo>
                  <a:cubicBezTo>
                    <a:pt x="303" y="1079"/>
                    <a:pt x="302" y="1079"/>
                    <a:pt x="301" y="1079"/>
                  </a:cubicBezTo>
                  <a:cubicBezTo>
                    <a:pt x="300" y="1079"/>
                    <a:pt x="300" y="1079"/>
                    <a:pt x="299" y="1079"/>
                  </a:cubicBezTo>
                  <a:cubicBezTo>
                    <a:pt x="299" y="1078"/>
                    <a:pt x="298" y="1077"/>
                    <a:pt x="298" y="1076"/>
                  </a:cubicBezTo>
                  <a:cubicBezTo>
                    <a:pt x="298" y="1075"/>
                    <a:pt x="297" y="1076"/>
                    <a:pt x="297" y="1076"/>
                  </a:cubicBezTo>
                  <a:cubicBezTo>
                    <a:pt x="297" y="1077"/>
                    <a:pt x="297" y="1078"/>
                    <a:pt x="297" y="1079"/>
                  </a:cubicBezTo>
                  <a:cubicBezTo>
                    <a:pt x="295" y="1078"/>
                    <a:pt x="293" y="1078"/>
                    <a:pt x="291" y="1078"/>
                  </a:cubicBezTo>
                  <a:cubicBezTo>
                    <a:pt x="291" y="1076"/>
                    <a:pt x="291" y="1075"/>
                    <a:pt x="292" y="1073"/>
                  </a:cubicBezTo>
                  <a:cubicBezTo>
                    <a:pt x="292" y="1072"/>
                    <a:pt x="291" y="1072"/>
                    <a:pt x="290" y="1073"/>
                  </a:cubicBezTo>
                  <a:cubicBezTo>
                    <a:pt x="290" y="1075"/>
                    <a:pt x="290" y="1076"/>
                    <a:pt x="290" y="1078"/>
                  </a:cubicBezTo>
                  <a:cubicBezTo>
                    <a:pt x="290" y="1078"/>
                    <a:pt x="290" y="1078"/>
                    <a:pt x="290" y="1078"/>
                  </a:cubicBezTo>
                  <a:cubicBezTo>
                    <a:pt x="289" y="1078"/>
                    <a:pt x="287" y="1078"/>
                    <a:pt x="286" y="1078"/>
                  </a:cubicBezTo>
                  <a:cubicBezTo>
                    <a:pt x="286" y="1076"/>
                    <a:pt x="286" y="1074"/>
                    <a:pt x="286" y="1073"/>
                  </a:cubicBezTo>
                  <a:cubicBezTo>
                    <a:pt x="286" y="1072"/>
                    <a:pt x="285" y="1072"/>
                    <a:pt x="285" y="1072"/>
                  </a:cubicBezTo>
                  <a:cubicBezTo>
                    <a:pt x="285" y="1074"/>
                    <a:pt x="285" y="1076"/>
                    <a:pt x="285" y="1078"/>
                  </a:cubicBezTo>
                  <a:cubicBezTo>
                    <a:pt x="284" y="1078"/>
                    <a:pt x="282" y="1077"/>
                    <a:pt x="281" y="1077"/>
                  </a:cubicBezTo>
                  <a:cubicBezTo>
                    <a:pt x="280" y="1077"/>
                    <a:pt x="279" y="1077"/>
                    <a:pt x="278" y="1077"/>
                  </a:cubicBezTo>
                  <a:cubicBezTo>
                    <a:pt x="278" y="1077"/>
                    <a:pt x="277" y="1077"/>
                    <a:pt x="277" y="1077"/>
                  </a:cubicBezTo>
                  <a:cubicBezTo>
                    <a:pt x="277" y="1075"/>
                    <a:pt x="278" y="1073"/>
                    <a:pt x="278" y="1072"/>
                  </a:cubicBezTo>
                  <a:cubicBezTo>
                    <a:pt x="278" y="1071"/>
                    <a:pt x="276" y="1071"/>
                    <a:pt x="276" y="1072"/>
                  </a:cubicBezTo>
                  <a:cubicBezTo>
                    <a:pt x="276" y="1073"/>
                    <a:pt x="276" y="1075"/>
                    <a:pt x="276" y="1077"/>
                  </a:cubicBezTo>
                  <a:cubicBezTo>
                    <a:pt x="275" y="1076"/>
                    <a:pt x="273" y="1076"/>
                    <a:pt x="272" y="1076"/>
                  </a:cubicBezTo>
                  <a:cubicBezTo>
                    <a:pt x="272" y="1074"/>
                    <a:pt x="272" y="1072"/>
                    <a:pt x="272" y="1071"/>
                  </a:cubicBezTo>
                  <a:cubicBezTo>
                    <a:pt x="272" y="1070"/>
                    <a:pt x="270" y="1070"/>
                    <a:pt x="270" y="1071"/>
                  </a:cubicBezTo>
                  <a:cubicBezTo>
                    <a:pt x="270" y="1072"/>
                    <a:pt x="270" y="1074"/>
                    <a:pt x="270" y="1075"/>
                  </a:cubicBezTo>
                  <a:cubicBezTo>
                    <a:pt x="269" y="1075"/>
                    <a:pt x="267" y="1074"/>
                    <a:pt x="265" y="1073"/>
                  </a:cubicBezTo>
                  <a:cubicBezTo>
                    <a:pt x="266" y="1071"/>
                    <a:pt x="267" y="1069"/>
                    <a:pt x="268" y="1067"/>
                  </a:cubicBezTo>
                  <a:cubicBezTo>
                    <a:pt x="268" y="1066"/>
                    <a:pt x="267" y="1065"/>
                    <a:pt x="267" y="1066"/>
                  </a:cubicBezTo>
                  <a:cubicBezTo>
                    <a:pt x="265" y="1068"/>
                    <a:pt x="265" y="1070"/>
                    <a:pt x="264" y="1073"/>
                  </a:cubicBezTo>
                  <a:cubicBezTo>
                    <a:pt x="263" y="1072"/>
                    <a:pt x="261" y="1071"/>
                    <a:pt x="260" y="1070"/>
                  </a:cubicBezTo>
                  <a:cubicBezTo>
                    <a:pt x="260" y="1070"/>
                    <a:pt x="260" y="1070"/>
                    <a:pt x="260" y="1069"/>
                  </a:cubicBezTo>
                  <a:cubicBezTo>
                    <a:pt x="260" y="1068"/>
                    <a:pt x="261" y="1066"/>
                    <a:pt x="262" y="1064"/>
                  </a:cubicBezTo>
                  <a:cubicBezTo>
                    <a:pt x="262" y="1064"/>
                    <a:pt x="261" y="1063"/>
                    <a:pt x="260" y="1064"/>
                  </a:cubicBezTo>
                  <a:cubicBezTo>
                    <a:pt x="260" y="1065"/>
                    <a:pt x="259" y="1066"/>
                    <a:pt x="259" y="1067"/>
                  </a:cubicBezTo>
                  <a:cubicBezTo>
                    <a:pt x="259" y="1068"/>
                    <a:pt x="259" y="1069"/>
                    <a:pt x="259" y="1070"/>
                  </a:cubicBezTo>
                  <a:cubicBezTo>
                    <a:pt x="258" y="1069"/>
                    <a:pt x="257" y="1069"/>
                    <a:pt x="256" y="1068"/>
                  </a:cubicBezTo>
                  <a:cubicBezTo>
                    <a:pt x="251" y="1065"/>
                    <a:pt x="243" y="1063"/>
                    <a:pt x="238" y="1059"/>
                  </a:cubicBezTo>
                  <a:cubicBezTo>
                    <a:pt x="238" y="1058"/>
                    <a:pt x="238" y="1058"/>
                    <a:pt x="238" y="1057"/>
                  </a:cubicBezTo>
                  <a:cubicBezTo>
                    <a:pt x="237" y="1051"/>
                    <a:pt x="235" y="1046"/>
                    <a:pt x="230" y="1041"/>
                  </a:cubicBezTo>
                  <a:cubicBezTo>
                    <a:pt x="227" y="1038"/>
                    <a:pt x="223" y="1036"/>
                    <a:pt x="224" y="1031"/>
                  </a:cubicBezTo>
                  <a:cubicBezTo>
                    <a:pt x="224" y="1030"/>
                    <a:pt x="225" y="1027"/>
                    <a:pt x="226" y="1026"/>
                  </a:cubicBezTo>
                  <a:cubicBezTo>
                    <a:pt x="227" y="1026"/>
                    <a:pt x="228" y="1027"/>
                    <a:pt x="230" y="1027"/>
                  </a:cubicBezTo>
                  <a:cubicBezTo>
                    <a:pt x="238" y="1025"/>
                    <a:pt x="246" y="1031"/>
                    <a:pt x="253" y="1034"/>
                  </a:cubicBezTo>
                  <a:cubicBezTo>
                    <a:pt x="261" y="1037"/>
                    <a:pt x="268" y="1041"/>
                    <a:pt x="277" y="1043"/>
                  </a:cubicBezTo>
                  <a:cubicBezTo>
                    <a:pt x="295" y="1046"/>
                    <a:pt x="314" y="1050"/>
                    <a:pt x="333" y="1049"/>
                  </a:cubicBezTo>
                  <a:cubicBezTo>
                    <a:pt x="342" y="1049"/>
                    <a:pt x="352" y="1050"/>
                    <a:pt x="362" y="1050"/>
                  </a:cubicBezTo>
                  <a:cubicBezTo>
                    <a:pt x="371" y="1050"/>
                    <a:pt x="378" y="1048"/>
                    <a:pt x="386" y="1045"/>
                  </a:cubicBezTo>
                  <a:cubicBezTo>
                    <a:pt x="395" y="1042"/>
                    <a:pt x="405" y="1042"/>
                    <a:pt x="414" y="1041"/>
                  </a:cubicBezTo>
                  <a:cubicBezTo>
                    <a:pt x="418" y="1041"/>
                    <a:pt x="422" y="1040"/>
                    <a:pt x="426" y="1039"/>
                  </a:cubicBezTo>
                  <a:cubicBezTo>
                    <a:pt x="430" y="1039"/>
                    <a:pt x="434" y="1039"/>
                    <a:pt x="438" y="1038"/>
                  </a:cubicBezTo>
                  <a:cubicBezTo>
                    <a:pt x="444" y="1036"/>
                    <a:pt x="441" y="1028"/>
                    <a:pt x="436" y="1029"/>
                  </a:cubicBezTo>
                  <a:cubicBezTo>
                    <a:pt x="429" y="1031"/>
                    <a:pt x="419" y="1032"/>
                    <a:pt x="412" y="1032"/>
                  </a:cubicBezTo>
                  <a:cubicBezTo>
                    <a:pt x="411" y="1033"/>
                    <a:pt x="409" y="1033"/>
                    <a:pt x="408" y="1033"/>
                  </a:cubicBezTo>
                  <a:cubicBezTo>
                    <a:pt x="408" y="1032"/>
                    <a:pt x="408" y="1032"/>
                    <a:pt x="408" y="1031"/>
                  </a:cubicBezTo>
                  <a:cubicBezTo>
                    <a:pt x="408" y="1030"/>
                    <a:pt x="407" y="1030"/>
                    <a:pt x="407" y="1031"/>
                  </a:cubicBezTo>
                  <a:cubicBezTo>
                    <a:pt x="407" y="1032"/>
                    <a:pt x="407" y="1032"/>
                    <a:pt x="407" y="1033"/>
                  </a:cubicBezTo>
                  <a:cubicBezTo>
                    <a:pt x="405" y="1033"/>
                    <a:pt x="402" y="1033"/>
                    <a:pt x="400" y="1033"/>
                  </a:cubicBezTo>
                  <a:cubicBezTo>
                    <a:pt x="399" y="1032"/>
                    <a:pt x="399" y="1031"/>
                    <a:pt x="399" y="1030"/>
                  </a:cubicBezTo>
                  <a:cubicBezTo>
                    <a:pt x="399" y="1029"/>
                    <a:pt x="398" y="1029"/>
                    <a:pt x="398" y="1030"/>
                  </a:cubicBezTo>
                  <a:cubicBezTo>
                    <a:pt x="398" y="1031"/>
                    <a:pt x="398" y="1032"/>
                    <a:pt x="398" y="1033"/>
                  </a:cubicBezTo>
                  <a:cubicBezTo>
                    <a:pt x="397" y="1034"/>
                    <a:pt x="395" y="1034"/>
                    <a:pt x="394" y="1034"/>
                  </a:cubicBezTo>
                  <a:cubicBezTo>
                    <a:pt x="393" y="1033"/>
                    <a:pt x="393" y="1031"/>
                    <a:pt x="394" y="1030"/>
                  </a:cubicBezTo>
                  <a:cubicBezTo>
                    <a:pt x="394" y="1029"/>
                    <a:pt x="393" y="1029"/>
                    <a:pt x="392" y="1030"/>
                  </a:cubicBezTo>
                  <a:cubicBezTo>
                    <a:pt x="392" y="1031"/>
                    <a:pt x="392" y="1033"/>
                    <a:pt x="392" y="1034"/>
                  </a:cubicBezTo>
                  <a:cubicBezTo>
                    <a:pt x="390" y="1035"/>
                    <a:pt x="388" y="1035"/>
                    <a:pt x="386" y="1036"/>
                  </a:cubicBezTo>
                  <a:cubicBezTo>
                    <a:pt x="386" y="1036"/>
                    <a:pt x="385" y="1036"/>
                    <a:pt x="385" y="1036"/>
                  </a:cubicBezTo>
                  <a:cubicBezTo>
                    <a:pt x="385" y="1035"/>
                    <a:pt x="385" y="1034"/>
                    <a:pt x="385" y="1034"/>
                  </a:cubicBezTo>
                  <a:cubicBezTo>
                    <a:pt x="385" y="1033"/>
                    <a:pt x="383" y="1033"/>
                    <a:pt x="383" y="1034"/>
                  </a:cubicBezTo>
                  <a:cubicBezTo>
                    <a:pt x="384" y="1035"/>
                    <a:pt x="384" y="1036"/>
                    <a:pt x="384" y="1036"/>
                  </a:cubicBezTo>
                  <a:cubicBezTo>
                    <a:pt x="382" y="1037"/>
                    <a:pt x="379" y="1038"/>
                    <a:pt x="377" y="1039"/>
                  </a:cubicBezTo>
                  <a:cubicBezTo>
                    <a:pt x="377" y="1039"/>
                    <a:pt x="377" y="1038"/>
                    <a:pt x="377" y="1038"/>
                  </a:cubicBezTo>
                  <a:cubicBezTo>
                    <a:pt x="377" y="1037"/>
                    <a:pt x="377" y="1036"/>
                    <a:pt x="377" y="1035"/>
                  </a:cubicBezTo>
                  <a:cubicBezTo>
                    <a:pt x="377" y="1034"/>
                    <a:pt x="376" y="1033"/>
                    <a:pt x="375" y="1032"/>
                  </a:cubicBezTo>
                  <a:cubicBezTo>
                    <a:pt x="375" y="1031"/>
                    <a:pt x="374" y="1032"/>
                    <a:pt x="375" y="1033"/>
                  </a:cubicBezTo>
                  <a:cubicBezTo>
                    <a:pt x="376" y="1034"/>
                    <a:pt x="376" y="1036"/>
                    <a:pt x="376" y="1038"/>
                  </a:cubicBezTo>
                  <a:cubicBezTo>
                    <a:pt x="376" y="1038"/>
                    <a:pt x="376" y="1039"/>
                    <a:pt x="376" y="1039"/>
                  </a:cubicBezTo>
                  <a:cubicBezTo>
                    <a:pt x="375" y="1039"/>
                    <a:pt x="375" y="1040"/>
                    <a:pt x="374" y="1040"/>
                  </a:cubicBezTo>
                  <a:cubicBezTo>
                    <a:pt x="371" y="1041"/>
                    <a:pt x="367" y="1041"/>
                    <a:pt x="364" y="1041"/>
                  </a:cubicBezTo>
                  <a:cubicBezTo>
                    <a:pt x="364" y="1041"/>
                    <a:pt x="364" y="1040"/>
                    <a:pt x="364" y="1040"/>
                  </a:cubicBezTo>
                  <a:cubicBezTo>
                    <a:pt x="364" y="1039"/>
                    <a:pt x="363" y="1039"/>
                    <a:pt x="363" y="1039"/>
                  </a:cubicBezTo>
                  <a:cubicBezTo>
                    <a:pt x="362" y="1038"/>
                    <a:pt x="362" y="1036"/>
                    <a:pt x="361" y="1034"/>
                  </a:cubicBezTo>
                  <a:cubicBezTo>
                    <a:pt x="361" y="1033"/>
                    <a:pt x="360" y="1034"/>
                    <a:pt x="360" y="1034"/>
                  </a:cubicBezTo>
                  <a:cubicBezTo>
                    <a:pt x="361" y="1037"/>
                    <a:pt x="361" y="1039"/>
                    <a:pt x="362" y="1041"/>
                  </a:cubicBezTo>
                  <a:cubicBezTo>
                    <a:pt x="361" y="1041"/>
                    <a:pt x="361" y="1041"/>
                    <a:pt x="360" y="1041"/>
                  </a:cubicBezTo>
                  <a:cubicBezTo>
                    <a:pt x="357" y="1041"/>
                    <a:pt x="355" y="1041"/>
                    <a:pt x="353" y="1041"/>
                  </a:cubicBezTo>
                  <a:cubicBezTo>
                    <a:pt x="353" y="1041"/>
                    <a:pt x="353" y="1041"/>
                    <a:pt x="353" y="1041"/>
                  </a:cubicBezTo>
                  <a:cubicBezTo>
                    <a:pt x="354" y="1040"/>
                    <a:pt x="353" y="1039"/>
                    <a:pt x="352" y="1040"/>
                  </a:cubicBezTo>
                  <a:cubicBezTo>
                    <a:pt x="352" y="1038"/>
                    <a:pt x="352" y="1035"/>
                    <a:pt x="351" y="1033"/>
                  </a:cubicBezTo>
                  <a:cubicBezTo>
                    <a:pt x="350" y="1033"/>
                    <a:pt x="349" y="1034"/>
                    <a:pt x="350" y="1034"/>
                  </a:cubicBezTo>
                  <a:cubicBezTo>
                    <a:pt x="351" y="1036"/>
                    <a:pt x="351" y="1039"/>
                    <a:pt x="351" y="1041"/>
                  </a:cubicBezTo>
                  <a:cubicBezTo>
                    <a:pt x="351" y="1041"/>
                    <a:pt x="351" y="1041"/>
                    <a:pt x="351" y="1041"/>
                  </a:cubicBezTo>
                  <a:cubicBezTo>
                    <a:pt x="348" y="1041"/>
                    <a:pt x="345" y="1041"/>
                    <a:pt x="341" y="1041"/>
                  </a:cubicBezTo>
                  <a:cubicBezTo>
                    <a:pt x="341" y="1039"/>
                    <a:pt x="341" y="1038"/>
                    <a:pt x="340" y="1037"/>
                  </a:cubicBezTo>
                  <a:cubicBezTo>
                    <a:pt x="340" y="1036"/>
                    <a:pt x="339" y="1037"/>
                    <a:pt x="339" y="1038"/>
                  </a:cubicBezTo>
                  <a:cubicBezTo>
                    <a:pt x="339" y="1038"/>
                    <a:pt x="340" y="1039"/>
                    <a:pt x="340" y="1041"/>
                  </a:cubicBezTo>
                  <a:cubicBezTo>
                    <a:pt x="338" y="1041"/>
                    <a:pt x="335" y="1041"/>
                    <a:pt x="333" y="1041"/>
                  </a:cubicBezTo>
                  <a:cubicBezTo>
                    <a:pt x="332" y="1039"/>
                    <a:pt x="332" y="1037"/>
                    <a:pt x="331" y="1035"/>
                  </a:cubicBezTo>
                  <a:cubicBezTo>
                    <a:pt x="330" y="1034"/>
                    <a:pt x="329" y="1035"/>
                    <a:pt x="330" y="1035"/>
                  </a:cubicBezTo>
                  <a:cubicBezTo>
                    <a:pt x="330" y="1037"/>
                    <a:pt x="331" y="1039"/>
                    <a:pt x="332" y="1041"/>
                  </a:cubicBezTo>
                  <a:cubicBezTo>
                    <a:pt x="330" y="1041"/>
                    <a:pt x="329" y="1041"/>
                    <a:pt x="328" y="1041"/>
                  </a:cubicBezTo>
                  <a:cubicBezTo>
                    <a:pt x="327" y="1041"/>
                    <a:pt x="326" y="1041"/>
                    <a:pt x="325" y="1041"/>
                  </a:cubicBezTo>
                  <a:cubicBezTo>
                    <a:pt x="325" y="1041"/>
                    <a:pt x="325" y="1041"/>
                    <a:pt x="325" y="1040"/>
                  </a:cubicBezTo>
                  <a:cubicBezTo>
                    <a:pt x="325" y="1040"/>
                    <a:pt x="324" y="1039"/>
                    <a:pt x="324" y="1040"/>
                  </a:cubicBezTo>
                  <a:cubicBezTo>
                    <a:pt x="324" y="1040"/>
                    <a:pt x="324" y="1040"/>
                    <a:pt x="324" y="1040"/>
                  </a:cubicBezTo>
                  <a:cubicBezTo>
                    <a:pt x="322" y="1038"/>
                    <a:pt x="323" y="1035"/>
                    <a:pt x="322" y="1032"/>
                  </a:cubicBezTo>
                  <a:cubicBezTo>
                    <a:pt x="321" y="1032"/>
                    <a:pt x="320" y="1032"/>
                    <a:pt x="321" y="1033"/>
                  </a:cubicBezTo>
                  <a:cubicBezTo>
                    <a:pt x="322" y="1035"/>
                    <a:pt x="321" y="1038"/>
                    <a:pt x="322" y="1040"/>
                  </a:cubicBezTo>
                  <a:cubicBezTo>
                    <a:pt x="319" y="1040"/>
                    <a:pt x="316" y="1040"/>
                    <a:pt x="314" y="1039"/>
                  </a:cubicBezTo>
                  <a:cubicBezTo>
                    <a:pt x="314" y="1039"/>
                    <a:pt x="314" y="1039"/>
                    <a:pt x="314" y="1039"/>
                  </a:cubicBezTo>
                  <a:cubicBezTo>
                    <a:pt x="314" y="1038"/>
                    <a:pt x="313" y="1038"/>
                    <a:pt x="313" y="1039"/>
                  </a:cubicBezTo>
                  <a:cubicBezTo>
                    <a:pt x="312" y="1037"/>
                    <a:pt x="312" y="1035"/>
                    <a:pt x="312" y="1034"/>
                  </a:cubicBezTo>
                  <a:cubicBezTo>
                    <a:pt x="311" y="1033"/>
                    <a:pt x="310" y="1033"/>
                    <a:pt x="310" y="1034"/>
                  </a:cubicBezTo>
                  <a:cubicBezTo>
                    <a:pt x="311" y="1036"/>
                    <a:pt x="311" y="1037"/>
                    <a:pt x="311" y="1039"/>
                  </a:cubicBezTo>
                  <a:cubicBezTo>
                    <a:pt x="309" y="1039"/>
                    <a:pt x="307" y="1038"/>
                    <a:pt x="305" y="1038"/>
                  </a:cubicBezTo>
                  <a:cubicBezTo>
                    <a:pt x="305" y="1038"/>
                    <a:pt x="305" y="1038"/>
                    <a:pt x="304" y="1038"/>
                  </a:cubicBezTo>
                  <a:cubicBezTo>
                    <a:pt x="304" y="1037"/>
                    <a:pt x="304" y="1036"/>
                    <a:pt x="304" y="1035"/>
                  </a:cubicBezTo>
                  <a:cubicBezTo>
                    <a:pt x="304" y="1034"/>
                    <a:pt x="303" y="1034"/>
                    <a:pt x="303" y="1035"/>
                  </a:cubicBezTo>
                  <a:cubicBezTo>
                    <a:pt x="303" y="1036"/>
                    <a:pt x="303" y="1037"/>
                    <a:pt x="303" y="1038"/>
                  </a:cubicBezTo>
                  <a:cubicBezTo>
                    <a:pt x="303" y="1038"/>
                    <a:pt x="302" y="1038"/>
                    <a:pt x="302" y="1038"/>
                  </a:cubicBezTo>
                  <a:cubicBezTo>
                    <a:pt x="301" y="1038"/>
                    <a:pt x="299" y="1037"/>
                    <a:pt x="298" y="1037"/>
                  </a:cubicBezTo>
                  <a:cubicBezTo>
                    <a:pt x="298" y="1037"/>
                    <a:pt x="298" y="1037"/>
                    <a:pt x="297" y="1037"/>
                  </a:cubicBezTo>
                  <a:cubicBezTo>
                    <a:pt x="297" y="1037"/>
                    <a:pt x="297" y="1035"/>
                    <a:pt x="297" y="1035"/>
                  </a:cubicBezTo>
                  <a:cubicBezTo>
                    <a:pt x="297" y="1034"/>
                    <a:pt x="297" y="1034"/>
                    <a:pt x="297" y="1033"/>
                  </a:cubicBezTo>
                  <a:cubicBezTo>
                    <a:pt x="297" y="1032"/>
                    <a:pt x="296" y="1033"/>
                    <a:pt x="296" y="1033"/>
                  </a:cubicBezTo>
                  <a:cubicBezTo>
                    <a:pt x="296" y="1034"/>
                    <a:pt x="296" y="1035"/>
                    <a:pt x="296" y="1036"/>
                  </a:cubicBezTo>
                  <a:cubicBezTo>
                    <a:pt x="296" y="1036"/>
                    <a:pt x="296" y="1037"/>
                    <a:pt x="296" y="1037"/>
                  </a:cubicBezTo>
                  <a:cubicBezTo>
                    <a:pt x="294" y="1037"/>
                    <a:pt x="292" y="1036"/>
                    <a:pt x="290" y="1036"/>
                  </a:cubicBezTo>
                  <a:cubicBezTo>
                    <a:pt x="290" y="1036"/>
                    <a:pt x="290" y="1036"/>
                    <a:pt x="290" y="1036"/>
                  </a:cubicBezTo>
                  <a:cubicBezTo>
                    <a:pt x="290" y="1035"/>
                    <a:pt x="289" y="1034"/>
                    <a:pt x="289" y="1035"/>
                  </a:cubicBezTo>
                  <a:cubicBezTo>
                    <a:pt x="289" y="1035"/>
                    <a:pt x="289" y="1035"/>
                    <a:pt x="289" y="1035"/>
                  </a:cubicBezTo>
                  <a:cubicBezTo>
                    <a:pt x="289" y="1034"/>
                    <a:pt x="289" y="1032"/>
                    <a:pt x="288" y="1031"/>
                  </a:cubicBezTo>
                  <a:cubicBezTo>
                    <a:pt x="288" y="1030"/>
                    <a:pt x="287" y="1031"/>
                    <a:pt x="287" y="1031"/>
                  </a:cubicBezTo>
                  <a:cubicBezTo>
                    <a:pt x="287" y="1033"/>
                    <a:pt x="287" y="1034"/>
                    <a:pt x="288" y="1036"/>
                  </a:cubicBezTo>
                  <a:cubicBezTo>
                    <a:pt x="286" y="1036"/>
                    <a:pt x="284" y="1035"/>
                    <a:pt x="283" y="1035"/>
                  </a:cubicBezTo>
                  <a:cubicBezTo>
                    <a:pt x="283" y="1035"/>
                    <a:pt x="283" y="1035"/>
                    <a:pt x="283" y="1035"/>
                  </a:cubicBezTo>
                  <a:cubicBezTo>
                    <a:pt x="283" y="1034"/>
                    <a:pt x="283" y="1034"/>
                    <a:pt x="283" y="1034"/>
                  </a:cubicBezTo>
                  <a:cubicBezTo>
                    <a:pt x="283" y="1033"/>
                    <a:pt x="283" y="1033"/>
                    <a:pt x="283" y="1032"/>
                  </a:cubicBezTo>
                  <a:cubicBezTo>
                    <a:pt x="284" y="1032"/>
                    <a:pt x="284" y="1032"/>
                    <a:pt x="284" y="1031"/>
                  </a:cubicBezTo>
                  <a:cubicBezTo>
                    <a:pt x="284" y="1031"/>
                    <a:pt x="283" y="1031"/>
                    <a:pt x="283" y="1031"/>
                  </a:cubicBezTo>
                  <a:cubicBezTo>
                    <a:pt x="283" y="1030"/>
                    <a:pt x="282" y="1030"/>
                    <a:pt x="282" y="1031"/>
                  </a:cubicBezTo>
                  <a:cubicBezTo>
                    <a:pt x="282" y="1032"/>
                    <a:pt x="282" y="1033"/>
                    <a:pt x="282" y="1034"/>
                  </a:cubicBezTo>
                  <a:cubicBezTo>
                    <a:pt x="282" y="1034"/>
                    <a:pt x="282" y="1034"/>
                    <a:pt x="281" y="1035"/>
                  </a:cubicBezTo>
                  <a:cubicBezTo>
                    <a:pt x="279" y="1034"/>
                    <a:pt x="277" y="1034"/>
                    <a:pt x="274" y="1033"/>
                  </a:cubicBezTo>
                  <a:cubicBezTo>
                    <a:pt x="274" y="1033"/>
                    <a:pt x="274" y="1033"/>
                    <a:pt x="274" y="1033"/>
                  </a:cubicBezTo>
                  <a:cubicBezTo>
                    <a:pt x="274" y="1033"/>
                    <a:pt x="274" y="1032"/>
                    <a:pt x="274" y="1032"/>
                  </a:cubicBezTo>
                  <a:cubicBezTo>
                    <a:pt x="274" y="1032"/>
                    <a:pt x="274" y="1032"/>
                    <a:pt x="274" y="1032"/>
                  </a:cubicBezTo>
                  <a:cubicBezTo>
                    <a:pt x="275" y="1030"/>
                    <a:pt x="275" y="1028"/>
                    <a:pt x="275" y="1026"/>
                  </a:cubicBezTo>
                  <a:cubicBezTo>
                    <a:pt x="275" y="1025"/>
                    <a:pt x="274" y="1025"/>
                    <a:pt x="274" y="1026"/>
                  </a:cubicBezTo>
                  <a:cubicBezTo>
                    <a:pt x="274" y="1027"/>
                    <a:pt x="274" y="1027"/>
                    <a:pt x="274" y="1028"/>
                  </a:cubicBezTo>
                  <a:cubicBezTo>
                    <a:pt x="273" y="1029"/>
                    <a:pt x="274" y="1031"/>
                    <a:pt x="273" y="1032"/>
                  </a:cubicBezTo>
                  <a:cubicBezTo>
                    <a:pt x="273" y="1032"/>
                    <a:pt x="273" y="1032"/>
                    <a:pt x="273" y="1033"/>
                  </a:cubicBezTo>
                  <a:cubicBezTo>
                    <a:pt x="271" y="1032"/>
                    <a:pt x="269" y="1031"/>
                    <a:pt x="267" y="1030"/>
                  </a:cubicBezTo>
                  <a:cubicBezTo>
                    <a:pt x="267" y="1028"/>
                    <a:pt x="267" y="1025"/>
                    <a:pt x="267" y="1022"/>
                  </a:cubicBezTo>
                  <a:cubicBezTo>
                    <a:pt x="267" y="1022"/>
                    <a:pt x="266" y="1022"/>
                    <a:pt x="266" y="1022"/>
                  </a:cubicBezTo>
                  <a:cubicBezTo>
                    <a:pt x="266" y="1025"/>
                    <a:pt x="266" y="1027"/>
                    <a:pt x="266" y="1030"/>
                  </a:cubicBezTo>
                  <a:cubicBezTo>
                    <a:pt x="264" y="1029"/>
                    <a:pt x="263" y="1029"/>
                    <a:pt x="262" y="1028"/>
                  </a:cubicBezTo>
                  <a:cubicBezTo>
                    <a:pt x="262" y="1028"/>
                    <a:pt x="262" y="1028"/>
                    <a:pt x="262" y="1028"/>
                  </a:cubicBezTo>
                  <a:cubicBezTo>
                    <a:pt x="263" y="1027"/>
                    <a:pt x="262" y="1027"/>
                    <a:pt x="262" y="1027"/>
                  </a:cubicBezTo>
                  <a:cubicBezTo>
                    <a:pt x="262" y="1026"/>
                    <a:pt x="262" y="1025"/>
                    <a:pt x="262" y="1024"/>
                  </a:cubicBezTo>
                  <a:cubicBezTo>
                    <a:pt x="262" y="1023"/>
                    <a:pt x="261" y="1023"/>
                    <a:pt x="261" y="1024"/>
                  </a:cubicBezTo>
                  <a:cubicBezTo>
                    <a:pt x="261" y="1025"/>
                    <a:pt x="261" y="1026"/>
                    <a:pt x="260" y="1028"/>
                  </a:cubicBezTo>
                  <a:cubicBezTo>
                    <a:pt x="259" y="1027"/>
                    <a:pt x="257" y="1026"/>
                    <a:pt x="256" y="1025"/>
                  </a:cubicBezTo>
                  <a:cubicBezTo>
                    <a:pt x="256" y="1025"/>
                    <a:pt x="256" y="1024"/>
                    <a:pt x="256" y="1023"/>
                  </a:cubicBezTo>
                  <a:cubicBezTo>
                    <a:pt x="257" y="1022"/>
                    <a:pt x="255" y="1022"/>
                    <a:pt x="255" y="1023"/>
                  </a:cubicBezTo>
                  <a:cubicBezTo>
                    <a:pt x="255" y="1023"/>
                    <a:pt x="255" y="1024"/>
                    <a:pt x="255" y="1025"/>
                  </a:cubicBezTo>
                  <a:cubicBezTo>
                    <a:pt x="254" y="1024"/>
                    <a:pt x="253" y="1024"/>
                    <a:pt x="251" y="1023"/>
                  </a:cubicBezTo>
                  <a:cubicBezTo>
                    <a:pt x="252" y="1022"/>
                    <a:pt x="252" y="1020"/>
                    <a:pt x="252" y="1019"/>
                  </a:cubicBezTo>
                  <a:cubicBezTo>
                    <a:pt x="252" y="1018"/>
                    <a:pt x="251" y="1018"/>
                    <a:pt x="251" y="1019"/>
                  </a:cubicBezTo>
                  <a:cubicBezTo>
                    <a:pt x="251" y="1020"/>
                    <a:pt x="250" y="1021"/>
                    <a:pt x="250" y="1023"/>
                  </a:cubicBezTo>
                  <a:cubicBezTo>
                    <a:pt x="244" y="1020"/>
                    <a:pt x="239" y="1018"/>
                    <a:pt x="232" y="1018"/>
                  </a:cubicBezTo>
                  <a:cubicBezTo>
                    <a:pt x="234" y="1012"/>
                    <a:pt x="233" y="1008"/>
                    <a:pt x="227" y="1003"/>
                  </a:cubicBezTo>
                  <a:cubicBezTo>
                    <a:pt x="223" y="999"/>
                    <a:pt x="220" y="995"/>
                    <a:pt x="221" y="989"/>
                  </a:cubicBezTo>
                  <a:cubicBezTo>
                    <a:pt x="221" y="987"/>
                    <a:pt x="224" y="983"/>
                    <a:pt x="226" y="981"/>
                  </a:cubicBezTo>
                  <a:cubicBezTo>
                    <a:pt x="227" y="981"/>
                    <a:pt x="229" y="981"/>
                    <a:pt x="230" y="980"/>
                  </a:cubicBezTo>
                  <a:cubicBezTo>
                    <a:pt x="232" y="982"/>
                    <a:pt x="234" y="985"/>
                    <a:pt x="237" y="987"/>
                  </a:cubicBezTo>
                  <a:cubicBezTo>
                    <a:pt x="241" y="990"/>
                    <a:pt x="245" y="992"/>
                    <a:pt x="250" y="992"/>
                  </a:cubicBezTo>
                  <a:cubicBezTo>
                    <a:pt x="263" y="993"/>
                    <a:pt x="274" y="998"/>
                    <a:pt x="287" y="1000"/>
                  </a:cubicBezTo>
                  <a:cubicBezTo>
                    <a:pt x="299" y="1002"/>
                    <a:pt x="311" y="1004"/>
                    <a:pt x="323" y="1004"/>
                  </a:cubicBezTo>
                  <a:cubicBezTo>
                    <a:pt x="336" y="1003"/>
                    <a:pt x="349" y="1005"/>
                    <a:pt x="362" y="1007"/>
                  </a:cubicBezTo>
                  <a:cubicBezTo>
                    <a:pt x="368" y="1008"/>
                    <a:pt x="374" y="1009"/>
                    <a:pt x="380" y="1010"/>
                  </a:cubicBezTo>
                  <a:cubicBezTo>
                    <a:pt x="386" y="1010"/>
                    <a:pt x="392" y="1010"/>
                    <a:pt x="398" y="1010"/>
                  </a:cubicBezTo>
                  <a:cubicBezTo>
                    <a:pt x="411" y="1010"/>
                    <a:pt x="425" y="1007"/>
                    <a:pt x="438" y="1005"/>
                  </a:cubicBezTo>
                  <a:cubicBezTo>
                    <a:pt x="443" y="1004"/>
                    <a:pt x="442" y="997"/>
                    <a:pt x="437" y="996"/>
                  </a:cubicBezTo>
                  <a:cubicBezTo>
                    <a:pt x="437" y="996"/>
                    <a:pt x="436" y="996"/>
                    <a:pt x="436" y="996"/>
                  </a:cubicBezTo>
                  <a:cubicBezTo>
                    <a:pt x="435" y="996"/>
                    <a:pt x="435" y="996"/>
                    <a:pt x="434" y="997"/>
                  </a:cubicBezTo>
                  <a:cubicBezTo>
                    <a:pt x="434" y="997"/>
                    <a:pt x="433" y="997"/>
                    <a:pt x="433" y="997"/>
                  </a:cubicBezTo>
                  <a:cubicBezTo>
                    <a:pt x="432" y="995"/>
                    <a:pt x="432" y="994"/>
                    <a:pt x="433" y="992"/>
                  </a:cubicBezTo>
                  <a:cubicBezTo>
                    <a:pt x="433" y="992"/>
                    <a:pt x="432" y="991"/>
                    <a:pt x="432" y="992"/>
                  </a:cubicBezTo>
                  <a:cubicBezTo>
                    <a:pt x="431" y="993"/>
                    <a:pt x="431" y="995"/>
                    <a:pt x="431" y="996"/>
                  </a:cubicBezTo>
                  <a:cubicBezTo>
                    <a:pt x="431" y="996"/>
                    <a:pt x="431" y="997"/>
                    <a:pt x="431" y="997"/>
                  </a:cubicBezTo>
                  <a:cubicBezTo>
                    <a:pt x="429" y="998"/>
                    <a:pt x="427" y="998"/>
                    <a:pt x="426" y="998"/>
                  </a:cubicBezTo>
                  <a:cubicBezTo>
                    <a:pt x="426" y="998"/>
                    <a:pt x="426" y="997"/>
                    <a:pt x="426" y="997"/>
                  </a:cubicBezTo>
                  <a:cubicBezTo>
                    <a:pt x="426" y="996"/>
                    <a:pt x="426" y="994"/>
                    <a:pt x="425" y="994"/>
                  </a:cubicBezTo>
                  <a:cubicBezTo>
                    <a:pt x="424" y="994"/>
                    <a:pt x="423" y="995"/>
                    <a:pt x="424" y="995"/>
                  </a:cubicBezTo>
                  <a:cubicBezTo>
                    <a:pt x="425" y="995"/>
                    <a:pt x="424" y="997"/>
                    <a:pt x="424" y="998"/>
                  </a:cubicBezTo>
                  <a:cubicBezTo>
                    <a:pt x="424" y="998"/>
                    <a:pt x="424" y="998"/>
                    <a:pt x="424" y="998"/>
                  </a:cubicBezTo>
                  <a:cubicBezTo>
                    <a:pt x="424" y="998"/>
                    <a:pt x="423" y="999"/>
                    <a:pt x="422" y="999"/>
                  </a:cubicBezTo>
                  <a:cubicBezTo>
                    <a:pt x="421" y="998"/>
                    <a:pt x="421" y="996"/>
                    <a:pt x="421" y="995"/>
                  </a:cubicBezTo>
                  <a:cubicBezTo>
                    <a:pt x="420" y="995"/>
                    <a:pt x="419" y="995"/>
                    <a:pt x="419" y="996"/>
                  </a:cubicBezTo>
                  <a:cubicBezTo>
                    <a:pt x="420" y="997"/>
                    <a:pt x="420" y="998"/>
                    <a:pt x="420" y="999"/>
                  </a:cubicBezTo>
                  <a:cubicBezTo>
                    <a:pt x="418" y="999"/>
                    <a:pt x="416" y="1000"/>
                    <a:pt x="414" y="1000"/>
                  </a:cubicBezTo>
                  <a:cubicBezTo>
                    <a:pt x="414" y="999"/>
                    <a:pt x="414" y="998"/>
                    <a:pt x="413" y="998"/>
                  </a:cubicBezTo>
                  <a:cubicBezTo>
                    <a:pt x="413" y="997"/>
                    <a:pt x="412" y="997"/>
                    <a:pt x="412" y="998"/>
                  </a:cubicBezTo>
                  <a:cubicBezTo>
                    <a:pt x="412" y="998"/>
                    <a:pt x="413" y="999"/>
                    <a:pt x="413" y="1000"/>
                  </a:cubicBezTo>
                  <a:cubicBezTo>
                    <a:pt x="411" y="1000"/>
                    <a:pt x="409" y="1000"/>
                    <a:pt x="407" y="1000"/>
                  </a:cubicBezTo>
                  <a:cubicBezTo>
                    <a:pt x="407" y="999"/>
                    <a:pt x="407" y="999"/>
                    <a:pt x="407" y="998"/>
                  </a:cubicBezTo>
                  <a:cubicBezTo>
                    <a:pt x="407" y="997"/>
                    <a:pt x="406" y="997"/>
                    <a:pt x="406" y="998"/>
                  </a:cubicBezTo>
                  <a:cubicBezTo>
                    <a:pt x="406" y="999"/>
                    <a:pt x="406" y="1000"/>
                    <a:pt x="406" y="1001"/>
                  </a:cubicBezTo>
                  <a:cubicBezTo>
                    <a:pt x="405" y="1001"/>
                    <a:pt x="403" y="1001"/>
                    <a:pt x="402" y="1001"/>
                  </a:cubicBezTo>
                  <a:cubicBezTo>
                    <a:pt x="402" y="1000"/>
                    <a:pt x="402" y="999"/>
                    <a:pt x="402" y="998"/>
                  </a:cubicBezTo>
                  <a:cubicBezTo>
                    <a:pt x="401" y="997"/>
                    <a:pt x="400" y="997"/>
                    <a:pt x="400" y="998"/>
                  </a:cubicBezTo>
                  <a:cubicBezTo>
                    <a:pt x="400" y="999"/>
                    <a:pt x="400" y="1000"/>
                    <a:pt x="401" y="1001"/>
                  </a:cubicBezTo>
                  <a:cubicBezTo>
                    <a:pt x="400" y="1001"/>
                    <a:pt x="399" y="1001"/>
                    <a:pt x="398" y="1001"/>
                  </a:cubicBezTo>
                  <a:cubicBezTo>
                    <a:pt x="397" y="1000"/>
                    <a:pt x="397" y="999"/>
                    <a:pt x="397" y="997"/>
                  </a:cubicBezTo>
                  <a:cubicBezTo>
                    <a:pt x="396" y="997"/>
                    <a:pt x="395" y="997"/>
                    <a:pt x="395" y="998"/>
                  </a:cubicBezTo>
                  <a:cubicBezTo>
                    <a:pt x="396" y="999"/>
                    <a:pt x="396" y="1000"/>
                    <a:pt x="396" y="1001"/>
                  </a:cubicBezTo>
                  <a:cubicBezTo>
                    <a:pt x="396" y="1001"/>
                    <a:pt x="396" y="1001"/>
                    <a:pt x="396" y="1001"/>
                  </a:cubicBezTo>
                  <a:cubicBezTo>
                    <a:pt x="394" y="1001"/>
                    <a:pt x="392" y="1001"/>
                    <a:pt x="390" y="1001"/>
                  </a:cubicBezTo>
                  <a:cubicBezTo>
                    <a:pt x="390" y="1000"/>
                    <a:pt x="389" y="999"/>
                    <a:pt x="389" y="997"/>
                  </a:cubicBezTo>
                  <a:cubicBezTo>
                    <a:pt x="389" y="996"/>
                    <a:pt x="388" y="997"/>
                    <a:pt x="388" y="998"/>
                  </a:cubicBezTo>
                  <a:cubicBezTo>
                    <a:pt x="388" y="999"/>
                    <a:pt x="388" y="1000"/>
                    <a:pt x="388" y="1001"/>
                  </a:cubicBezTo>
                  <a:cubicBezTo>
                    <a:pt x="387" y="1001"/>
                    <a:pt x="385" y="1001"/>
                    <a:pt x="383" y="1001"/>
                  </a:cubicBezTo>
                  <a:cubicBezTo>
                    <a:pt x="383" y="1000"/>
                    <a:pt x="383" y="998"/>
                    <a:pt x="383" y="997"/>
                  </a:cubicBezTo>
                  <a:cubicBezTo>
                    <a:pt x="383" y="996"/>
                    <a:pt x="382" y="996"/>
                    <a:pt x="382" y="997"/>
                  </a:cubicBezTo>
                  <a:cubicBezTo>
                    <a:pt x="382" y="998"/>
                    <a:pt x="382" y="1000"/>
                    <a:pt x="382" y="1001"/>
                  </a:cubicBezTo>
                  <a:cubicBezTo>
                    <a:pt x="381" y="1001"/>
                    <a:pt x="380" y="1001"/>
                    <a:pt x="379" y="1001"/>
                  </a:cubicBezTo>
                  <a:cubicBezTo>
                    <a:pt x="379" y="1000"/>
                    <a:pt x="379" y="999"/>
                    <a:pt x="379" y="998"/>
                  </a:cubicBezTo>
                  <a:cubicBezTo>
                    <a:pt x="379" y="997"/>
                    <a:pt x="378" y="997"/>
                    <a:pt x="378" y="998"/>
                  </a:cubicBezTo>
                  <a:cubicBezTo>
                    <a:pt x="378" y="999"/>
                    <a:pt x="378" y="1000"/>
                    <a:pt x="378" y="1001"/>
                  </a:cubicBezTo>
                  <a:cubicBezTo>
                    <a:pt x="378" y="1001"/>
                    <a:pt x="377" y="1001"/>
                    <a:pt x="377" y="1001"/>
                  </a:cubicBezTo>
                  <a:cubicBezTo>
                    <a:pt x="376" y="1001"/>
                    <a:pt x="375" y="1001"/>
                    <a:pt x="374" y="1000"/>
                  </a:cubicBezTo>
                  <a:cubicBezTo>
                    <a:pt x="374" y="1000"/>
                    <a:pt x="374" y="999"/>
                    <a:pt x="374" y="998"/>
                  </a:cubicBezTo>
                  <a:cubicBezTo>
                    <a:pt x="373" y="997"/>
                    <a:pt x="372" y="997"/>
                    <a:pt x="372" y="998"/>
                  </a:cubicBezTo>
                  <a:cubicBezTo>
                    <a:pt x="372" y="999"/>
                    <a:pt x="373" y="1000"/>
                    <a:pt x="373" y="1000"/>
                  </a:cubicBezTo>
                  <a:cubicBezTo>
                    <a:pt x="372" y="1000"/>
                    <a:pt x="372" y="1000"/>
                    <a:pt x="371" y="1000"/>
                  </a:cubicBezTo>
                  <a:cubicBezTo>
                    <a:pt x="371" y="999"/>
                    <a:pt x="371" y="998"/>
                    <a:pt x="371" y="997"/>
                  </a:cubicBezTo>
                  <a:cubicBezTo>
                    <a:pt x="371" y="996"/>
                    <a:pt x="370" y="996"/>
                    <a:pt x="370" y="997"/>
                  </a:cubicBezTo>
                  <a:cubicBezTo>
                    <a:pt x="370" y="998"/>
                    <a:pt x="370" y="999"/>
                    <a:pt x="370" y="1000"/>
                  </a:cubicBezTo>
                  <a:cubicBezTo>
                    <a:pt x="368" y="999"/>
                    <a:pt x="366" y="999"/>
                    <a:pt x="364" y="999"/>
                  </a:cubicBezTo>
                  <a:cubicBezTo>
                    <a:pt x="364" y="998"/>
                    <a:pt x="363" y="997"/>
                    <a:pt x="364" y="996"/>
                  </a:cubicBezTo>
                  <a:cubicBezTo>
                    <a:pt x="364" y="995"/>
                    <a:pt x="362" y="995"/>
                    <a:pt x="362" y="996"/>
                  </a:cubicBezTo>
                  <a:cubicBezTo>
                    <a:pt x="362" y="997"/>
                    <a:pt x="362" y="998"/>
                    <a:pt x="362" y="998"/>
                  </a:cubicBezTo>
                  <a:cubicBezTo>
                    <a:pt x="361" y="998"/>
                    <a:pt x="359" y="998"/>
                    <a:pt x="357" y="997"/>
                  </a:cubicBezTo>
                  <a:cubicBezTo>
                    <a:pt x="357" y="997"/>
                    <a:pt x="357" y="997"/>
                    <a:pt x="357" y="997"/>
                  </a:cubicBezTo>
                  <a:cubicBezTo>
                    <a:pt x="357" y="996"/>
                    <a:pt x="356" y="994"/>
                    <a:pt x="357" y="992"/>
                  </a:cubicBezTo>
                  <a:cubicBezTo>
                    <a:pt x="357" y="991"/>
                    <a:pt x="356" y="991"/>
                    <a:pt x="356" y="992"/>
                  </a:cubicBezTo>
                  <a:cubicBezTo>
                    <a:pt x="355" y="993"/>
                    <a:pt x="355" y="994"/>
                    <a:pt x="356" y="996"/>
                  </a:cubicBezTo>
                  <a:cubicBezTo>
                    <a:pt x="356" y="996"/>
                    <a:pt x="356" y="997"/>
                    <a:pt x="356" y="997"/>
                  </a:cubicBezTo>
                  <a:cubicBezTo>
                    <a:pt x="355" y="997"/>
                    <a:pt x="355" y="997"/>
                    <a:pt x="355" y="997"/>
                  </a:cubicBezTo>
                  <a:cubicBezTo>
                    <a:pt x="353" y="997"/>
                    <a:pt x="351" y="997"/>
                    <a:pt x="349" y="996"/>
                  </a:cubicBezTo>
                  <a:cubicBezTo>
                    <a:pt x="349" y="995"/>
                    <a:pt x="349" y="993"/>
                    <a:pt x="350" y="991"/>
                  </a:cubicBezTo>
                  <a:cubicBezTo>
                    <a:pt x="350" y="991"/>
                    <a:pt x="349" y="990"/>
                    <a:pt x="349" y="991"/>
                  </a:cubicBezTo>
                  <a:cubicBezTo>
                    <a:pt x="348" y="993"/>
                    <a:pt x="348" y="994"/>
                    <a:pt x="348" y="996"/>
                  </a:cubicBezTo>
                  <a:cubicBezTo>
                    <a:pt x="346" y="996"/>
                    <a:pt x="345" y="996"/>
                    <a:pt x="343" y="996"/>
                  </a:cubicBezTo>
                  <a:cubicBezTo>
                    <a:pt x="343" y="995"/>
                    <a:pt x="343" y="994"/>
                    <a:pt x="343" y="993"/>
                  </a:cubicBezTo>
                  <a:cubicBezTo>
                    <a:pt x="343" y="992"/>
                    <a:pt x="342" y="992"/>
                    <a:pt x="342" y="993"/>
                  </a:cubicBezTo>
                  <a:cubicBezTo>
                    <a:pt x="342" y="994"/>
                    <a:pt x="342" y="995"/>
                    <a:pt x="341" y="996"/>
                  </a:cubicBezTo>
                  <a:cubicBezTo>
                    <a:pt x="340" y="995"/>
                    <a:pt x="339" y="995"/>
                    <a:pt x="338" y="995"/>
                  </a:cubicBezTo>
                  <a:cubicBezTo>
                    <a:pt x="338" y="995"/>
                    <a:pt x="339" y="994"/>
                    <a:pt x="339" y="993"/>
                  </a:cubicBezTo>
                  <a:cubicBezTo>
                    <a:pt x="339" y="992"/>
                    <a:pt x="338" y="992"/>
                    <a:pt x="338" y="993"/>
                  </a:cubicBezTo>
                  <a:cubicBezTo>
                    <a:pt x="337" y="993"/>
                    <a:pt x="337" y="994"/>
                    <a:pt x="337" y="995"/>
                  </a:cubicBezTo>
                  <a:cubicBezTo>
                    <a:pt x="335" y="995"/>
                    <a:pt x="334" y="995"/>
                    <a:pt x="332" y="995"/>
                  </a:cubicBezTo>
                  <a:cubicBezTo>
                    <a:pt x="332" y="995"/>
                    <a:pt x="332" y="995"/>
                    <a:pt x="332" y="995"/>
                  </a:cubicBezTo>
                  <a:cubicBezTo>
                    <a:pt x="332" y="994"/>
                    <a:pt x="332" y="994"/>
                    <a:pt x="332" y="993"/>
                  </a:cubicBezTo>
                  <a:cubicBezTo>
                    <a:pt x="332" y="993"/>
                    <a:pt x="333" y="992"/>
                    <a:pt x="333" y="992"/>
                  </a:cubicBezTo>
                  <a:cubicBezTo>
                    <a:pt x="333" y="993"/>
                    <a:pt x="334" y="991"/>
                    <a:pt x="333" y="991"/>
                  </a:cubicBezTo>
                  <a:cubicBezTo>
                    <a:pt x="331" y="991"/>
                    <a:pt x="331" y="993"/>
                    <a:pt x="331" y="995"/>
                  </a:cubicBezTo>
                  <a:cubicBezTo>
                    <a:pt x="330" y="995"/>
                    <a:pt x="330" y="995"/>
                    <a:pt x="330" y="995"/>
                  </a:cubicBezTo>
                  <a:cubicBezTo>
                    <a:pt x="330" y="995"/>
                    <a:pt x="329" y="995"/>
                    <a:pt x="329" y="995"/>
                  </a:cubicBezTo>
                  <a:cubicBezTo>
                    <a:pt x="328" y="993"/>
                    <a:pt x="328" y="992"/>
                    <a:pt x="329" y="991"/>
                  </a:cubicBezTo>
                  <a:cubicBezTo>
                    <a:pt x="329" y="990"/>
                    <a:pt x="328" y="990"/>
                    <a:pt x="328" y="990"/>
                  </a:cubicBezTo>
                  <a:cubicBezTo>
                    <a:pt x="327" y="992"/>
                    <a:pt x="327" y="993"/>
                    <a:pt x="327" y="995"/>
                  </a:cubicBezTo>
                  <a:cubicBezTo>
                    <a:pt x="326" y="995"/>
                    <a:pt x="324" y="995"/>
                    <a:pt x="323" y="995"/>
                  </a:cubicBezTo>
                  <a:cubicBezTo>
                    <a:pt x="323" y="993"/>
                    <a:pt x="322" y="992"/>
                    <a:pt x="323" y="990"/>
                  </a:cubicBezTo>
                  <a:cubicBezTo>
                    <a:pt x="323" y="990"/>
                    <a:pt x="322" y="989"/>
                    <a:pt x="322" y="990"/>
                  </a:cubicBezTo>
                  <a:cubicBezTo>
                    <a:pt x="321" y="992"/>
                    <a:pt x="322" y="993"/>
                    <a:pt x="321" y="995"/>
                  </a:cubicBezTo>
                  <a:cubicBezTo>
                    <a:pt x="320" y="995"/>
                    <a:pt x="319" y="995"/>
                    <a:pt x="318" y="995"/>
                  </a:cubicBezTo>
                  <a:cubicBezTo>
                    <a:pt x="318" y="994"/>
                    <a:pt x="318" y="992"/>
                    <a:pt x="318" y="991"/>
                  </a:cubicBezTo>
                  <a:cubicBezTo>
                    <a:pt x="318" y="990"/>
                    <a:pt x="317" y="990"/>
                    <a:pt x="317" y="991"/>
                  </a:cubicBezTo>
                  <a:cubicBezTo>
                    <a:pt x="317" y="992"/>
                    <a:pt x="317" y="994"/>
                    <a:pt x="317" y="995"/>
                  </a:cubicBezTo>
                  <a:cubicBezTo>
                    <a:pt x="316" y="995"/>
                    <a:pt x="315" y="995"/>
                    <a:pt x="314" y="995"/>
                  </a:cubicBezTo>
                  <a:cubicBezTo>
                    <a:pt x="314" y="994"/>
                    <a:pt x="314" y="992"/>
                    <a:pt x="314" y="991"/>
                  </a:cubicBezTo>
                  <a:cubicBezTo>
                    <a:pt x="314" y="991"/>
                    <a:pt x="313" y="990"/>
                    <a:pt x="313" y="991"/>
                  </a:cubicBezTo>
                  <a:cubicBezTo>
                    <a:pt x="312" y="992"/>
                    <a:pt x="313" y="993"/>
                    <a:pt x="313" y="995"/>
                  </a:cubicBezTo>
                  <a:cubicBezTo>
                    <a:pt x="311" y="995"/>
                    <a:pt x="309" y="994"/>
                    <a:pt x="306" y="994"/>
                  </a:cubicBezTo>
                  <a:cubicBezTo>
                    <a:pt x="306" y="993"/>
                    <a:pt x="306" y="992"/>
                    <a:pt x="306" y="991"/>
                  </a:cubicBezTo>
                  <a:cubicBezTo>
                    <a:pt x="307" y="990"/>
                    <a:pt x="306" y="989"/>
                    <a:pt x="305" y="990"/>
                  </a:cubicBezTo>
                  <a:cubicBezTo>
                    <a:pt x="304" y="991"/>
                    <a:pt x="305" y="993"/>
                    <a:pt x="305" y="994"/>
                  </a:cubicBezTo>
                  <a:cubicBezTo>
                    <a:pt x="304" y="994"/>
                    <a:pt x="302" y="994"/>
                    <a:pt x="301" y="994"/>
                  </a:cubicBezTo>
                  <a:cubicBezTo>
                    <a:pt x="301" y="992"/>
                    <a:pt x="300" y="991"/>
                    <a:pt x="300" y="989"/>
                  </a:cubicBezTo>
                  <a:cubicBezTo>
                    <a:pt x="300" y="989"/>
                    <a:pt x="299" y="989"/>
                    <a:pt x="299" y="989"/>
                  </a:cubicBezTo>
                  <a:cubicBezTo>
                    <a:pt x="299" y="991"/>
                    <a:pt x="299" y="992"/>
                    <a:pt x="299" y="993"/>
                  </a:cubicBezTo>
                  <a:cubicBezTo>
                    <a:pt x="298" y="993"/>
                    <a:pt x="297" y="993"/>
                    <a:pt x="296" y="993"/>
                  </a:cubicBezTo>
                  <a:cubicBezTo>
                    <a:pt x="296" y="992"/>
                    <a:pt x="296" y="991"/>
                    <a:pt x="296" y="990"/>
                  </a:cubicBezTo>
                  <a:cubicBezTo>
                    <a:pt x="296" y="989"/>
                    <a:pt x="295" y="989"/>
                    <a:pt x="295" y="990"/>
                  </a:cubicBezTo>
                  <a:cubicBezTo>
                    <a:pt x="295" y="991"/>
                    <a:pt x="295" y="992"/>
                    <a:pt x="295" y="993"/>
                  </a:cubicBezTo>
                  <a:cubicBezTo>
                    <a:pt x="293" y="992"/>
                    <a:pt x="291" y="992"/>
                    <a:pt x="288" y="992"/>
                  </a:cubicBezTo>
                  <a:cubicBezTo>
                    <a:pt x="288" y="990"/>
                    <a:pt x="289" y="988"/>
                    <a:pt x="289" y="986"/>
                  </a:cubicBezTo>
                  <a:cubicBezTo>
                    <a:pt x="290" y="985"/>
                    <a:pt x="288" y="985"/>
                    <a:pt x="288" y="986"/>
                  </a:cubicBezTo>
                  <a:cubicBezTo>
                    <a:pt x="287" y="987"/>
                    <a:pt x="287" y="989"/>
                    <a:pt x="287" y="991"/>
                  </a:cubicBezTo>
                  <a:cubicBezTo>
                    <a:pt x="286" y="991"/>
                    <a:pt x="285" y="991"/>
                    <a:pt x="284" y="991"/>
                  </a:cubicBezTo>
                  <a:cubicBezTo>
                    <a:pt x="284" y="989"/>
                    <a:pt x="284" y="988"/>
                    <a:pt x="283" y="986"/>
                  </a:cubicBezTo>
                  <a:cubicBezTo>
                    <a:pt x="284" y="986"/>
                    <a:pt x="284" y="986"/>
                    <a:pt x="284" y="986"/>
                  </a:cubicBezTo>
                  <a:cubicBezTo>
                    <a:pt x="284" y="986"/>
                    <a:pt x="284" y="985"/>
                    <a:pt x="284" y="985"/>
                  </a:cubicBezTo>
                  <a:cubicBezTo>
                    <a:pt x="284" y="985"/>
                    <a:pt x="283" y="985"/>
                    <a:pt x="283" y="985"/>
                  </a:cubicBezTo>
                  <a:cubicBezTo>
                    <a:pt x="283" y="985"/>
                    <a:pt x="283" y="985"/>
                    <a:pt x="283" y="985"/>
                  </a:cubicBezTo>
                  <a:cubicBezTo>
                    <a:pt x="282" y="985"/>
                    <a:pt x="282" y="985"/>
                    <a:pt x="282" y="986"/>
                  </a:cubicBezTo>
                  <a:cubicBezTo>
                    <a:pt x="282" y="987"/>
                    <a:pt x="283" y="989"/>
                    <a:pt x="282" y="990"/>
                  </a:cubicBezTo>
                  <a:cubicBezTo>
                    <a:pt x="281" y="990"/>
                    <a:pt x="280" y="990"/>
                    <a:pt x="279" y="990"/>
                  </a:cubicBezTo>
                  <a:cubicBezTo>
                    <a:pt x="278" y="990"/>
                    <a:pt x="278" y="989"/>
                    <a:pt x="278" y="989"/>
                  </a:cubicBezTo>
                  <a:cubicBezTo>
                    <a:pt x="278" y="988"/>
                    <a:pt x="278" y="986"/>
                    <a:pt x="278" y="984"/>
                  </a:cubicBezTo>
                  <a:cubicBezTo>
                    <a:pt x="278" y="984"/>
                    <a:pt x="277" y="983"/>
                    <a:pt x="277" y="984"/>
                  </a:cubicBezTo>
                  <a:cubicBezTo>
                    <a:pt x="276" y="986"/>
                    <a:pt x="276" y="987"/>
                    <a:pt x="277" y="989"/>
                  </a:cubicBezTo>
                  <a:cubicBezTo>
                    <a:pt x="275" y="989"/>
                    <a:pt x="274" y="988"/>
                    <a:pt x="273" y="988"/>
                  </a:cubicBezTo>
                  <a:cubicBezTo>
                    <a:pt x="273" y="986"/>
                    <a:pt x="272" y="985"/>
                    <a:pt x="273" y="984"/>
                  </a:cubicBezTo>
                  <a:cubicBezTo>
                    <a:pt x="273" y="983"/>
                    <a:pt x="272" y="982"/>
                    <a:pt x="272" y="983"/>
                  </a:cubicBezTo>
                  <a:cubicBezTo>
                    <a:pt x="271" y="985"/>
                    <a:pt x="271" y="986"/>
                    <a:pt x="271" y="987"/>
                  </a:cubicBezTo>
                  <a:cubicBezTo>
                    <a:pt x="270" y="987"/>
                    <a:pt x="270" y="987"/>
                    <a:pt x="269" y="987"/>
                  </a:cubicBezTo>
                  <a:cubicBezTo>
                    <a:pt x="269" y="985"/>
                    <a:pt x="268" y="983"/>
                    <a:pt x="268" y="982"/>
                  </a:cubicBezTo>
                  <a:cubicBezTo>
                    <a:pt x="268" y="981"/>
                    <a:pt x="266" y="981"/>
                    <a:pt x="266" y="982"/>
                  </a:cubicBezTo>
                  <a:cubicBezTo>
                    <a:pt x="267" y="983"/>
                    <a:pt x="267" y="985"/>
                    <a:pt x="267" y="986"/>
                  </a:cubicBezTo>
                  <a:cubicBezTo>
                    <a:pt x="266" y="986"/>
                    <a:pt x="264" y="985"/>
                    <a:pt x="262" y="985"/>
                  </a:cubicBezTo>
                  <a:cubicBezTo>
                    <a:pt x="261" y="985"/>
                    <a:pt x="261" y="985"/>
                    <a:pt x="261" y="985"/>
                  </a:cubicBezTo>
                  <a:cubicBezTo>
                    <a:pt x="261" y="983"/>
                    <a:pt x="261" y="982"/>
                    <a:pt x="261" y="980"/>
                  </a:cubicBezTo>
                  <a:cubicBezTo>
                    <a:pt x="261" y="980"/>
                    <a:pt x="259" y="980"/>
                    <a:pt x="259" y="980"/>
                  </a:cubicBezTo>
                  <a:cubicBezTo>
                    <a:pt x="259" y="982"/>
                    <a:pt x="259" y="983"/>
                    <a:pt x="259" y="984"/>
                  </a:cubicBezTo>
                  <a:cubicBezTo>
                    <a:pt x="258" y="984"/>
                    <a:pt x="257" y="984"/>
                    <a:pt x="255" y="984"/>
                  </a:cubicBezTo>
                  <a:cubicBezTo>
                    <a:pt x="256" y="982"/>
                    <a:pt x="256" y="980"/>
                    <a:pt x="256" y="978"/>
                  </a:cubicBezTo>
                  <a:cubicBezTo>
                    <a:pt x="256" y="978"/>
                    <a:pt x="255" y="978"/>
                    <a:pt x="255" y="978"/>
                  </a:cubicBezTo>
                  <a:cubicBezTo>
                    <a:pt x="255" y="980"/>
                    <a:pt x="255" y="982"/>
                    <a:pt x="254" y="984"/>
                  </a:cubicBezTo>
                  <a:cubicBezTo>
                    <a:pt x="252" y="984"/>
                    <a:pt x="250" y="984"/>
                    <a:pt x="248" y="983"/>
                  </a:cubicBezTo>
                  <a:cubicBezTo>
                    <a:pt x="249" y="981"/>
                    <a:pt x="250" y="978"/>
                    <a:pt x="250" y="976"/>
                  </a:cubicBezTo>
                  <a:cubicBezTo>
                    <a:pt x="250" y="975"/>
                    <a:pt x="249" y="975"/>
                    <a:pt x="249" y="976"/>
                  </a:cubicBezTo>
                  <a:cubicBezTo>
                    <a:pt x="248" y="978"/>
                    <a:pt x="248" y="980"/>
                    <a:pt x="247" y="983"/>
                  </a:cubicBezTo>
                  <a:cubicBezTo>
                    <a:pt x="246" y="982"/>
                    <a:pt x="245" y="982"/>
                    <a:pt x="244" y="982"/>
                  </a:cubicBezTo>
                  <a:cubicBezTo>
                    <a:pt x="244" y="981"/>
                    <a:pt x="243" y="981"/>
                    <a:pt x="243" y="981"/>
                  </a:cubicBezTo>
                  <a:cubicBezTo>
                    <a:pt x="243" y="980"/>
                    <a:pt x="244" y="979"/>
                    <a:pt x="244" y="978"/>
                  </a:cubicBezTo>
                  <a:cubicBezTo>
                    <a:pt x="245" y="978"/>
                    <a:pt x="243" y="977"/>
                    <a:pt x="243" y="978"/>
                  </a:cubicBezTo>
                  <a:cubicBezTo>
                    <a:pt x="243" y="978"/>
                    <a:pt x="242" y="979"/>
                    <a:pt x="242" y="979"/>
                  </a:cubicBezTo>
                  <a:cubicBezTo>
                    <a:pt x="242" y="979"/>
                    <a:pt x="242" y="980"/>
                    <a:pt x="242" y="980"/>
                  </a:cubicBezTo>
                  <a:cubicBezTo>
                    <a:pt x="240" y="978"/>
                    <a:pt x="239" y="977"/>
                    <a:pt x="237" y="975"/>
                  </a:cubicBezTo>
                  <a:cubicBezTo>
                    <a:pt x="237" y="975"/>
                    <a:pt x="237" y="975"/>
                    <a:pt x="238" y="975"/>
                  </a:cubicBezTo>
                  <a:cubicBezTo>
                    <a:pt x="238" y="975"/>
                    <a:pt x="238" y="974"/>
                    <a:pt x="238" y="974"/>
                  </a:cubicBezTo>
                  <a:cubicBezTo>
                    <a:pt x="237" y="974"/>
                    <a:pt x="237" y="974"/>
                    <a:pt x="237" y="975"/>
                  </a:cubicBezTo>
                  <a:cubicBezTo>
                    <a:pt x="235" y="973"/>
                    <a:pt x="233" y="971"/>
                    <a:pt x="231" y="970"/>
                  </a:cubicBezTo>
                  <a:cubicBezTo>
                    <a:pt x="231" y="969"/>
                    <a:pt x="231" y="968"/>
                    <a:pt x="231" y="968"/>
                  </a:cubicBezTo>
                  <a:cubicBezTo>
                    <a:pt x="230" y="964"/>
                    <a:pt x="227" y="961"/>
                    <a:pt x="225" y="958"/>
                  </a:cubicBezTo>
                  <a:cubicBezTo>
                    <a:pt x="221" y="950"/>
                    <a:pt x="220" y="940"/>
                    <a:pt x="221" y="931"/>
                  </a:cubicBezTo>
                  <a:cubicBezTo>
                    <a:pt x="221" y="930"/>
                    <a:pt x="221" y="930"/>
                    <a:pt x="221" y="929"/>
                  </a:cubicBezTo>
                  <a:cubicBezTo>
                    <a:pt x="222" y="930"/>
                    <a:pt x="222" y="930"/>
                    <a:pt x="222" y="930"/>
                  </a:cubicBezTo>
                  <a:cubicBezTo>
                    <a:pt x="223" y="931"/>
                    <a:pt x="224" y="931"/>
                    <a:pt x="225" y="932"/>
                  </a:cubicBezTo>
                  <a:cubicBezTo>
                    <a:pt x="225" y="934"/>
                    <a:pt x="225" y="935"/>
                    <a:pt x="225" y="937"/>
                  </a:cubicBezTo>
                  <a:cubicBezTo>
                    <a:pt x="225" y="938"/>
                    <a:pt x="226" y="938"/>
                    <a:pt x="226" y="937"/>
                  </a:cubicBezTo>
                  <a:cubicBezTo>
                    <a:pt x="226" y="935"/>
                    <a:pt x="226" y="934"/>
                    <a:pt x="226" y="933"/>
                  </a:cubicBezTo>
                  <a:cubicBezTo>
                    <a:pt x="228" y="934"/>
                    <a:pt x="229" y="935"/>
                    <a:pt x="231" y="936"/>
                  </a:cubicBezTo>
                  <a:cubicBezTo>
                    <a:pt x="231" y="936"/>
                    <a:pt x="231" y="936"/>
                    <a:pt x="231" y="937"/>
                  </a:cubicBezTo>
                  <a:cubicBezTo>
                    <a:pt x="231" y="937"/>
                    <a:pt x="231" y="938"/>
                    <a:pt x="230" y="938"/>
                  </a:cubicBezTo>
                  <a:cubicBezTo>
                    <a:pt x="230" y="939"/>
                    <a:pt x="231" y="940"/>
                    <a:pt x="231" y="939"/>
                  </a:cubicBezTo>
                  <a:cubicBezTo>
                    <a:pt x="232" y="938"/>
                    <a:pt x="232" y="937"/>
                    <a:pt x="232" y="936"/>
                  </a:cubicBezTo>
                  <a:cubicBezTo>
                    <a:pt x="234" y="937"/>
                    <a:pt x="235" y="938"/>
                    <a:pt x="237" y="939"/>
                  </a:cubicBezTo>
                  <a:cubicBezTo>
                    <a:pt x="236" y="939"/>
                    <a:pt x="236" y="940"/>
                    <a:pt x="236" y="940"/>
                  </a:cubicBezTo>
                  <a:cubicBezTo>
                    <a:pt x="236" y="941"/>
                    <a:pt x="236" y="942"/>
                    <a:pt x="237" y="943"/>
                  </a:cubicBezTo>
                  <a:cubicBezTo>
                    <a:pt x="238" y="943"/>
                    <a:pt x="238" y="942"/>
                    <a:pt x="238" y="942"/>
                  </a:cubicBezTo>
                  <a:cubicBezTo>
                    <a:pt x="238" y="942"/>
                    <a:pt x="238" y="942"/>
                    <a:pt x="238" y="942"/>
                  </a:cubicBezTo>
                  <a:cubicBezTo>
                    <a:pt x="238" y="941"/>
                    <a:pt x="238" y="941"/>
                    <a:pt x="238" y="941"/>
                  </a:cubicBezTo>
                  <a:cubicBezTo>
                    <a:pt x="238" y="941"/>
                    <a:pt x="238" y="940"/>
                    <a:pt x="238" y="940"/>
                  </a:cubicBezTo>
                  <a:cubicBezTo>
                    <a:pt x="238" y="940"/>
                    <a:pt x="238" y="940"/>
                    <a:pt x="238" y="940"/>
                  </a:cubicBezTo>
                  <a:cubicBezTo>
                    <a:pt x="239" y="940"/>
                    <a:pt x="240" y="941"/>
                    <a:pt x="241" y="941"/>
                  </a:cubicBezTo>
                  <a:cubicBezTo>
                    <a:pt x="241" y="942"/>
                    <a:pt x="241" y="942"/>
                    <a:pt x="241" y="943"/>
                  </a:cubicBezTo>
                  <a:cubicBezTo>
                    <a:pt x="241" y="943"/>
                    <a:pt x="241" y="944"/>
                    <a:pt x="241" y="945"/>
                  </a:cubicBezTo>
                  <a:cubicBezTo>
                    <a:pt x="241" y="945"/>
                    <a:pt x="241" y="946"/>
                    <a:pt x="242" y="946"/>
                  </a:cubicBezTo>
                  <a:cubicBezTo>
                    <a:pt x="243" y="946"/>
                    <a:pt x="243" y="945"/>
                    <a:pt x="242" y="945"/>
                  </a:cubicBezTo>
                  <a:cubicBezTo>
                    <a:pt x="242" y="945"/>
                    <a:pt x="242" y="945"/>
                    <a:pt x="242" y="945"/>
                  </a:cubicBezTo>
                  <a:cubicBezTo>
                    <a:pt x="242" y="944"/>
                    <a:pt x="242" y="944"/>
                    <a:pt x="242" y="943"/>
                  </a:cubicBezTo>
                  <a:cubicBezTo>
                    <a:pt x="243" y="943"/>
                    <a:pt x="243" y="943"/>
                    <a:pt x="243" y="942"/>
                  </a:cubicBezTo>
                  <a:cubicBezTo>
                    <a:pt x="245" y="943"/>
                    <a:pt x="246" y="944"/>
                    <a:pt x="248" y="945"/>
                  </a:cubicBezTo>
                  <a:cubicBezTo>
                    <a:pt x="248" y="946"/>
                    <a:pt x="248" y="947"/>
                    <a:pt x="248" y="948"/>
                  </a:cubicBezTo>
                  <a:cubicBezTo>
                    <a:pt x="248" y="948"/>
                    <a:pt x="249" y="948"/>
                    <a:pt x="249" y="948"/>
                  </a:cubicBezTo>
                  <a:cubicBezTo>
                    <a:pt x="249" y="948"/>
                    <a:pt x="250" y="948"/>
                    <a:pt x="250" y="947"/>
                  </a:cubicBezTo>
                  <a:cubicBezTo>
                    <a:pt x="250" y="947"/>
                    <a:pt x="250" y="947"/>
                    <a:pt x="249" y="946"/>
                  </a:cubicBezTo>
                  <a:cubicBezTo>
                    <a:pt x="249" y="946"/>
                    <a:pt x="249" y="946"/>
                    <a:pt x="250" y="945"/>
                  </a:cubicBezTo>
                  <a:cubicBezTo>
                    <a:pt x="250" y="945"/>
                    <a:pt x="251" y="946"/>
                    <a:pt x="252" y="946"/>
                  </a:cubicBezTo>
                  <a:cubicBezTo>
                    <a:pt x="252" y="947"/>
                    <a:pt x="252" y="948"/>
                    <a:pt x="252" y="949"/>
                  </a:cubicBezTo>
                  <a:cubicBezTo>
                    <a:pt x="252" y="950"/>
                    <a:pt x="253" y="950"/>
                    <a:pt x="253" y="949"/>
                  </a:cubicBezTo>
                  <a:cubicBezTo>
                    <a:pt x="253" y="949"/>
                    <a:pt x="253" y="949"/>
                    <a:pt x="254" y="949"/>
                  </a:cubicBezTo>
                  <a:cubicBezTo>
                    <a:pt x="254" y="949"/>
                    <a:pt x="254" y="948"/>
                    <a:pt x="253" y="948"/>
                  </a:cubicBezTo>
                  <a:cubicBezTo>
                    <a:pt x="253" y="948"/>
                    <a:pt x="253" y="947"/>
                    <a:pt x="253" y="947"/>
                  </a:cubicBezTo>
                  <a:cubicBezTo>
                    <a:pt x="255" y="947"/>
                    <a:pt x="256" y="948"/>
                    <a:pt x="257" y="948"/>
                  </a:cubicBezTo>
                  <a:cubicBezTo>
                    <a:pt x="257" y="949"/>
                    <a:pt x="257" y="951"/>
                    <a:pt x="258" y="951"/>
                  </a:cubicBezTo>
                  <a:cubicBezTo>
                    <a:pt x="259" y="951"/>
                    <a:pt x="259" y="950"/>
                    <a:pt x="258" y="950"/>
                  </a:cubicBezTo>
                  <a:cubicBezTo>
                    <a:pt x="259" y="950"/>
                    <a:pt x="259" y="950"/>
                    <a:pt x="259" y="950"/>
                  </a:cubicBezTo>
                  <a:cubicBezTo>
                    <a:pt x="258" y="950"/>
                    <a:pt x="258" y="949"/>
                    <a:pt x="258" y="949"/>
                  </a:cubicBezTo>
                  <a:cubicBezTo>
                    <a:pt x="258" y="949"/>
                    <a:pt x="258" y="949"/>
                    <a:pt x="258" y="949"/>
                  </a:cubicBezTo>
                  <a:cubicBezTo>
                    <a:pt x="260" y="949"/>
                    <a:pt x="261" y="949"/>
                    <a:pt x="262" y="950"/>
                  </a:cubicBezTo>
                  <a:cubicBezTo>
                    <a:pt x="262" y="951"/>
                    <a:pt x="262" y="952"/>
                    <a:pt x="263" y="953"/>
                  </a:cubicBezTo>
                  <a:cubicBezTo>
                    <a:pt x="263" y="953"/>
                    <a:pt x="263" y="953"/>
                    <a:pt x="263" y="953"/>
                  </a:cubicBezTo>
                  <a:cubicBezTo>
                    <a:pt x="264" y="953"/>
                    <a:pt x="264" y="953"/>
                    <a:pt x="264" y="953"/>
                  </a:cubicBezTo>
                  <a:cubicBezTo>
                    <a:pt x="264" y="952"/>
                    <a:pt x="264" y="952"/>
                    <a:pt x="264" y="952"/>
                  </a:cubicBezTo>
                  <a:cubicBezTo>
                    <a:pt x="264" y="951"/>
                    <a:pt x="263" y="951"/>
                    <a:pt x="263" y="950"/>
                  </a:cubicBezTo>
                  <a:cubicBezTo>
                    <a:pt x="264" y="950"/>
                    <a:pt x="265" y="951"/>
                    <a:pt x="266" y="951"/>
                  </a:cubicBezTo>
                  <a:cubicBezTo>
                    <a:pt x="265" y="951"/>
                    <a:pt x="265" y="951"/>
                    <a:pt x="265" y="951"/>
                  </a:cubicBezTo>
                  <a:cubicBezTo>
                    <a:pt x="265" y="952"/>
                    <a:pt x="265" y="954"/>
                    <a:pt x="266" y="954"/>
                  </a:cubicBezTo>
                  <a:cubicBezTo>
                    <a:pt x="267" y="954"/>
                    <a:pt x="267" y="953"/>
                    <a:pt x="266" y="953"/>
                  </a:cubicBezTo>
                  <a:cubicBezTo>
                    <a:pt x="266" y="953"/>
                    <a:pt x="266" y="952"/>
                    <a:pt x="266" y="951"/>
                  </a:cubicBezTo>
                  <a:cubicBezTo>
                    <a:pt x="266" y="951"/>
                    <a:pt x="266" y="951"/>
                    <a:pt x="266" y="951"/>
                  </a:cubicBezTo>
                  <a:cubicBezTo>
                    <a:pt x="266" y="951"/>
                    <a:pt x="267" y="951"/>
                    <a:pt x="268" y="952"/>
                  </a:cubicBezTo>
                  <a:cubicBezTo>
                    <a:pt x="268" y="952"/>
                    <a:pt x="268" y="952"/>
                    <a:pt x="269" y="952"/>
                  </a:cubicBezTo>
                  <a:cubicBezTo>
                    <a:pt x="269" y="952"/>
                    <a:pt x="269" y="952"/>
                    <a:pt x="269" y="952"/>
                  </a:cubicBezTo>
                  <a:cubicBezTo>
                    <a:pt x="269" y="953"/>
                    <a:pt x="269" y="953"/>
                    <a:pt x="269" y="954"/>
                  </a:cubicBezTo>
                  <a:cubicBezTo>
                    <a:pt x="270" y="954"/>
                    <a:pt x="271" y="953"/>
                    <a:pt x="270" y="953"/>
                  </a:cubicBezTo>
                  <a:cubicBezTo>
                    <a:pt x="270" y="952"/>
                    <a:pt x="270" y="952"/>
                    <a:pt x="270" y="952"/>
                  </a:cubicBezTo>
                  <a:cubicBezTo>
                    <a:pt x="281" y="955"/>
                    <a:pt x="292" y="957"/>
                    <a:pt x="304" y="959"/>
                  </a:cubicBezTo>
                  <a:cubicBezTo>
                    <a:pt x="305" y="960"/>
                    <a:pt x="307" y="960"/>
                    <a:pt x="309" y="959"/>
                  </a:cubicBezTo>
                  <a:cubicBezTo>
                    <a:pt x="314" y="960"/>
                    <a:pt x="319" y="961"/>
                    <a:pt x="324" y="961"/>
                  </a:cubicBezTo>
                  <a:cubicBezTo>
                    <a:pt x="324" y="961"/>
                    <a:pt x="324" y="961"/>
                    <a:pt x="325" y="961"/>
                  </a:cubicBezTo>
                  <a:cubicBezTo>
                    <a:pt x="326" y="961"/>
                    <a:pt x="326" y="961"/>
                    <a:pt x="327" y="961"/>
                  </a:cubicBezTo>
                  <a:cubicBezTo>
                    <a:pt x="327" y="961"/>
                    <a:pt x="327" y="961"/>
                    <a:pt x="327" y="961"/>
                  </a:cubicBezTo>
                  <a:cubicBezTo>
                    <a:pt x="346" y="963"/>
                    <a:pt x="365" y="964"/>
                    <a:pt x="384" y="963"/>
                  </a:cubicBezTo>
                  <a:cubicBezTo>
                    <a:pt x="394" y="963"/>
                    <a:pt x="404" y="963"/>
                    <a:pt x="413" y="963"/>
                  </a:cubicBezTo>
                  <a:cubicBezTo>
                    <a:pt x="423" y="962"/>
                    <a:pt x="432" y="959"/>
                    <a:pt x="442" y="959"/>
                  </a:cubicBezTo>
                  <a:cubicBezTo>
                    <a:pt x="448" y="958"/>
                    <a:pt x="455" y="957"/>
                    <a:pt x="461" y="955"/>
                  </a:cubicBezTo>
                  <a:cubicBezTo>
                    <a:pt x="461" y="955"/>
                    <a:pt x="461" y="955"/>
                    <a:pt x="462" y="955"/>
                  </a:cubicBezTo>
                  <a:cubicBezTo>
                    <a:pt x="464" y="955"/>
                    <a:pt x="466" y="954"/>
                    <a:pt x="468" y="954"/>
                  </a:cubicBezTo>
                  <a:cubicBezTo>
                    <a:pt x="477" y="951"/>
                    <a:pt x="487" y="949"/>
                    <a:pt x="497" y="947"/>
                  </a:cubicBezTo>
                  <a:cubicBezTo>
                    <a:pt x="506" y="944"/>
                    <a:pt x="516" y="939"/>
                    <a:pt x="524" y="934"/>
                  </a:cubicBezTo>
                  <a:cubicBezTo>
                    <a:pt x="523" y="938"/>
                    <a:pt x="521" y="943"/>
                    <a:pt x="521" y="948"/>
                  </a:cubicBezTo>
                  <a:cubicBezTo>
                    <a:pt x="520" y="954"/>
                    <a:pt x="521" y="960"/>
                    <a:pt x="523" y="965"/>
                  </a:cubicBezTo>
                  <a:cubicBezTo>
                    <a:pt x="521" y="966"/>
                    <a:pt x="520" y="968"/>
                    <a:pt x="518" y="969"/>
                  </a:cubicBezTo>
                  <a:cubicBezTo>
                    <a:pt x="518" y="969"/>
                    <a:pt x="518" y="968"/>
                    <a:pt x="517" y="969"/>
                  </a:cubicBezTo>
                  <a:cubicBezTo>
                    <a:pt x="517" y="969"/>
                    <a:pt x="516" y="965"/>
                    <a:pt x="516" y="965"/>
                  </a:cubicBezTo>
                  <a:cubicBezTo>
                    <a:pt x="516" y="964"/>
                    <a:pt x="514" y="964"/>
                    <a:pt x="515" y="965"/>
                  </a:cubicBezTo>
                  <a:cubicBezTo>
                    <a:pt x="515" y="966"/>
                    <a:pt x="515" y="967"/>
                    <a:pt x="515" y="968"/>
                  </a:cubicBezTo>
                  <a:cubicBezTo>
                    <a:pt x="516" y="969"/>
                    <a:pt x="516" y="970"/>
                    <a:pt x="517" y="970"/>
                  </a:cubicBezTo>
                  <a:cubicBezTo>
                    <a:pt x="516" y="971"/>
                    <a:pt x="514" y="973"/>
                    <a:pt x="513" y="974"/>
                  </a:cubicBezTo>
                  <a:cubicBezTo>
                    <a:pt x="513" y="974"/>
                    <a:pt x="513" y="974"/>
                    <a:pt x="513" y="974"/>
                  </a:cubicBezTo>
                  <a:cubicBezTo>
                    <a:pt x="512" y="973"/>
                    <a:pt x="512" y="972"/>
                    <a:pt x="512" y="971"/>
                  </a:cubicBezTo>
                  <a:cubicBezTo>
                    <a:pt x="511" y="970"/>
                    <a:pt x="511" y="969"/>
                    <a:pt x="510" y="967"/>
                  </a:cubicBezTo>
                  <a:cubicBezTo>
                    <a:pt x="510" y="967"/>
                    <a:pt x="509" y="967"/>
                    <a:pt x="509" y="968"/>
                  </a:cubicBezTo>
                  <a:cubicBezTo>
                    <a:pt x="510" y="969"/>
                    <a:pt x="510" y="971"/>
                    <a:pt x="510" y="972"/>
                  </a:cubicBezTo>
                  <a:cubicBezTo>
                    <a:pt x="511" y="973"/>
                    <a:pt x="511" y="974"/>
                    <a:pt x="512" y="975"/>
                  </a:cubicBezTo>
                  <a:cubicBezTo>
                    <a:pt x="512" y="975"/>
                    <a:pt x="512" y="975"/>
                    <a:pt x="512" y="975"/>
                  </a:cubicBezTo>
                  <a:cubicBezTo>
                    <a:pt x="512" y="976"/>
                    <a:pt x="511" y="976"/>
                    <a:pt x="510" y="977"/>
                  </a:cubicBezTo>
                  <a:cubicBezTo>
                    <a:pt x="509" y="975"/>
                    <a:pt x="509" y="973"/>
                    <a:pt x="508" y="971"/>
                  </a:cubicBezTo>
                  <a:cubicBezTo>
                    <a:pt x="508" y="970"/>
                    <a:pt x="506" y="970"/>
                    <a:pt x="507" y="971"/>
                  </a:cubicBezTo>
                  <a:cubicBezTo>
                    <a:pt x="508" y="973"/>
                    <a:pt x="508" y="976"/>
                    <a:pt x="510" y="978"/>
                  </a:cubicBezTo>
                  <a:cubicBezTo>
                    <a:pt x="509" y="979"/>
                    <a:pt x="508" y="979"/>
                    <a:pt x="507" y="980"/>
                  </a:cubicBezTo>
                  <a:cubicBezTo>
                    <a:pt x="507" y="979"/>
                    <a:pt x="506" y="977"/>
                    <a:pt x="506" y="976"/>
                  </a:cubicBezTo>
                  <a:cubicBezTo>
                    <a:pt x="505" y="975"/>
                    <a:pt x="505" y="973"/>
                    <a:pt x="504" y="972"/>
                  </a:cubicBezTo>
                  <a:cubicBezTo>
                    <a:pt x="504" y="971"/>
                    <a:pt x="503" y="971"/>
                    <a:pt x="503" y="972"/>
                  </a:cubicBezTo>
                  <a:cubicBezTo>
                    <a:pt x="503" y="972"/>
                    <a:pt x="503" y="972"/>
                    <a:pt x="503" y="973"/>
                  </a:cubicBezTo>
                  <a:cubicBezTo>
                    <a:pt x="503" y="974"/>
                    <a:pt x="503" y="974"/>
                    <a:pt x="504" y="974"/>
                  </a:cubicBezTo>
                  <a:cubicBezTo>
                    <a:pt x="504" y="975"/>
                    <a:pt x="505" y="977"/>
                    <a:pt x="506" y="979"/>
                  </a:cubicBezTo>
                  <a:cubicBezTo>
                    <a:pt x="506" y="980"/>
                    <a:pt x="506" y="980"/>
                    <a:pt x="506" y="981"/>
                  </a:cubicBezTo>
                  <a:cubicBezTo>
                    <a:pt x="504" y="984"/>
                    <a:pt x="508" y="988"/>
                    <a:pt x="511" y="985"/>
                  </a:cubicBezTo>
                  <a:cubicBezTo>
                    <a:pt x="515" y="981"/>
                    <a:pt x="519" y="977"/>
                    <a:pt x="523" y="973"/>
                  </a:cubicBezTo>
                  <a:cubicBezTo>
                    <a:pt x="524" y="973"/>
                    <a:pt x="524" y="973"/>
                    <a:pt x="525" y="972"/>
                  </a:cubicBezTo>
                  <a:cubicBezTo>
                    <a:pt x="525" y="973"/>
                    <a:pt x="526" y="973"/>
                    <a:pt x="527" y="973"/>
                  </a:cubicBezTo>
                  <a:cubicBezTo>
                    <a:pt x="527" y="973"/>
                    <a:pt x="528" y="973"/>
                    <a:pt x="528" y="973"/>
                  </a:cubicBezTo>
                  <a:cubicBezTo>
                    <a:pt x="529" y="974"/>
                    <a:pt x="530" y="974"/>
                    <a:pt x="530" y="973"/>
                  </a:cubicBezTo>
                  <a:close/>
                  <a:moveTo>
                    <a:pt x="251" y="907"/>
                  </a:moveTo>
                  <a:cubicBezTo>
                    <a:pt x="253" y="908"/>
                    <a:pt x="255" y="910"/>
                    <a:pt x="257" y="911"/>
                  </a:cubicBezTo>
                  <a:cubicBezTo>
                    <a:pt x="256" y="913"/>
                    <a:pt x="256" y="916"/>
                    <a:pt x="255" y="918"/>
                  </a:cubicBezTo>
                  <a:cubicBezTo>
                    <a:pt x="252" y="924"/>
                    <a:pt x="247" y="929"/>
                    <a:pt x="243" y="934"/>
                  </a:cubicBezTo>
                  <a:cubicBezTo>
                    <a:pt x="241" y="933"/>
                    <a:pt x="239" y="932"/>
                    <a:pt x="237" y="931"/>
                  </a:cubicBezTo>
                  <a:cubicBezTo>
                    <a:pt x="244" y="924"/>
                    <a:pt x="247" y="916"/>
                    <a:pt x="251" y="907"/>
                  </a:cubicBezTo>
                  <a:close/>
                  <a:moveTo>
                    <a:pt x="235" y="930"/>
                  </a:moveTo>
                  <a:cubicBezTo>
                    <a:pt x="232" y="928"/>
                    <a:pt x="230" y="926"/>
                    <a:pt x="227" y="924"/>
                  </a:cubicBezTo>
                  <a:cubicBezTo>
                    <a:pt x="229" y="924"/>
                    <a:pt x="234" y="914"/>
                    <a:pt x="235" y="913"/>
                  </a:cubicBezTo>
                  <a:cubicBezTo>
                    <a:pt x="236" y="911"/>
                    <a:pt x="238" y="908"/>
                    <a:pt x="239" y="905"/>
                  </a:cubicBezTo>
                  <a:cubicBezTo>
                    <a:pt x="239" y="904"/>
                    <a:pt x="240" y="901"/>
                    <a:pt x="240" y="899"/>
                  </a:cubicBezTo>
                  <a:cubicBezTo>
                    <a:pt x="243" y="902"/>
                    <a:pt x="247" y="904"/>
                    <a:pt x="250" y="906"/>
                  </a:cubicBezTo>
                  <a:cubicBezTo>
                    <a:pt x="248" y="910"/>
                    <a:pt x="247" y="913"/>
                    <a:pt x="245" y="916"/>
                  </a:cubicBezTo>
                  <a:cubicBezTo>
                    <a:pt x="243" y="921"/>
                    <a:pt x="239" y="925"/>
                    <a:pt x="235" y="930"/>
                  </a:cubicBezTo>
                  <a:close/>
                  <a:moveTo>
                    <a:pt x="270" y="911"/>
                  </a:moveTo>
                  <a:cubicBezTo>
                    <a:pt x="271" y="909"/>
                    <a:pt x="272" y="907"/>
                    <a:pt x="273" y="905"/>
                  </a:cubicBezTo>
                  <a:cubicBezTo>
                    <a:pt x="275" y="906"/>
                    <a:pt x="276" y="906"/>
                    <a:pt x="277" y="907"/>
                  </a:cubicBezTo>
                  <a:cubicBezTo>
                    <a:pt x="279" y="908"/>
                    <a:pt x="280" y="909"/>
                    <a:pt x="282" y="909"/>
                  </a:cubicBezTo>
                  <a:cubicBezTo>
                    <a:pt x="282" y="910"/>
                    <a:pt x="281" y="910"/>
                    <a:pt x="281" y="910"/>
                  </a:cubicBezTo>
                  <a:cubicBezTo>
                    <a:pt x="279" y="913"/>
                    <a:pt x="278" y="916"/>
                    <a:pt x="276" y="920"/>
                  </a:cubicBezTo>
                  <a:cubicBezTo>
                    <a:pt x="273" y="918"/>
                    <a:pt x="270" y="917"/>
                    <a:pt x="268" y="915"/>
                  </a:cubicBezTo>
                  <a:cubicBezTo>
                    <a:pt x="268" y="914"/>
                    <a:pt x="269" y="912"/>
                    <a:pt x="270" y="911"/>
                  </a:cubicBezTo>
                  <a:close/>
                  <a:moveTo>
                    <a:pt x="265" y="914"/>
                  </a:moveTo>
                  <a:cubicBezTo>
                    <a:pt x="263" y="913"/>
                    <a:pt x="261" y="912"/>
                    <a:pt x="259" y="911"/>
                  </a:cubicBezTo>
                  <a:cubicBezTo>
                    <a:pt x="259" y="910"/>
                    <a:pt x="260" y="909"/>
                    <a:pt x="260" y="908"/>
                  </a:cubicBezTo>
                  <a:cubicBezTo>
                    <a:pt x="260" y="904"/>
                    <a:pt x="262" y="901"/>
                    <a:pt x="263" y="898"/>
                  </a:cubicBezTo>
                  <a:cubicBezTo>
                    <a:pt x="266" y="900"/>
                    <a:pt x="268" y="902"/>
                    <a:pt x="271" y="903"/>
                  </a:cubicBezTo>
                  <a:cubicBezTo>
                    <a:pt x="270" y="905"/>
                    <a:pt x="270" y="906"/>
                    <a:pt x="269" y="908"/>
                  </a:cubicBezTo>
                  <a:cubicBezTo>
                    <a:pt x="268" y="910"/>
                    <a:pt x="267" y="912"/>
                    <a:pt x="265" y="914"/>
                  </a:cubicBezTo>
                  <a:close/>
                  <a:moveTo>
                    <a:pt x="274" y="903"/>
                  </a:moveTo>
                  <a:cubicBezTo>
                    <a:pt x="275" y="902"/>
                    <a:pt x="276" y="900"/>
                    <a:pt x="277" y="899"/>
                  </a:cubicBezTo>
                  <a:cubicBezTo>
                    <a:pt x="280" y="900"/>
                    <a:pt x="282" y="901"/>
                    <a:pt x="285" y="903"/>
                  </a:cubicBezTo>
                  <a:cubicBezTo>
                    <a:pt x="284" y="904"/>
                    <a:pt x="283" y="906"/>
                    <a:pt x="283" y="908"/>
                  </a:cubicBezTo>
                  <a:cubicBezTo>
                    <a:pt x="282" y="907"/>
                    <a:pt x="281" y="907"/>
                    <a:pt x="280" y="907"/>
                  </a:cubicBezTo>
                  <a:cubicBezTo>
                    <a:pt x="278" y="906"/>
                    <a:pt x="276" y="905"/>
                    <a:pt x="274" y="903"/>
                  </a:cubicBezTo>
                  <a:close/>
                  <a:moveTo>
                    <a:pt x="283" y="911"/>
                  </a:moveTo>
                  <a:cubicBezTo>
                    <a:pt x="283" y="911"/>
                    <a:pt x="284" y="911"/>
                    <a:pt x="284" y="910"/>
                  </a:cubicBezTo>
                  <a:cubicBezTo>
                    <a:pt x="288" y="913"/>
                    <a:pt x="292" y="915"/>
                    <a:pt x="295" y="917"/>
                  </a:cubicBezTo>
                  <a:cubicBezTo>
                    <a:pt x="294" y="920"/>
                    <a:pt x="292" y="922"/>
                    <a:pt x="291" y="925"/>
                  </a:cubicBezTo>
                  <a:cubicBezTo>
                    <a:pt x="291" y="926"/>
                    <a:pt x="290" y="926"/>
                    <a:pt x="290" y="927"/>
                  </a:cubicBezTo>
                  <a:cubicBezTo>
                    <a:pt x="289" y="926"/>
                    <a:pt x="287" y="925"/>
                    <a:pt x="285" y="925"/>
                  </a:cubicBezTo>
                  <a:cubicBezTo>
                    <a:pt x="283" y="923"/>
                    <a:pt x="281" y="922"/>
                    <a:pt x="278" y="921"/>
                  </a:cubicBezTo>
                  <a:cubicBezTo>
                    <a:pt x="280" y="917"/>
                    <a:pt x="282" y="914"/>
                    <a:pt x="283" y="911"/>
                  </a:cubicBezTo>
                  <a:close/>
                  <a:moveTo>
                    <a:pt x="285" y="909"/>
                  </a:moveTo>
                  <a:cubicBezTo>
                    <a:pt x="286" y="907"/>
                    <a:pt x="286" y="905"/>
                    <a:pt x="287" y="904"/>
                  </a:cubicBezTo>
                  <a:cubicBezTo>
                    <a:pt x="291" y="906"/>
                    <a:pt x="296" y="908"/>
                    <a:pt x="300" y="909"/>
                  </a:cubicBezTo>
                  <a:cubicBezTo>
                    <a:pt x="300" y="910"/>
                    <a:pt x="299" y="911"/>
                    <a:pt x="299" y="911"/>
                  </a:cubicBezTo>
                  <a:cubicBezTo>
                    <a:pt x="298" y="912"/>
                    <a:pt x="297" y="914"/>
                    <a:pt x="296" y="915"/>
                  </a:cubicBezTo>
                  <a:cubicBezTo>
                    <a:pt x="293" y="913"/>
                    <a:pt x="289" y="911"/>
                    <a:pt x="285" y="909"/>
                  </a:cubicBezTo>
                  <a:close/>
                  <a:moveTo>
                    <a:pt x="286" y="901"/>
                  </a:moveTo>
                  <a:cubicBezTo>
                    <a:pt x="283" y="900"/>
                    <a:pt x="280" y="899"/>
                    <a:pt x="277" y="898"/>
                  </a:cubicBezTo>
                  <a:cubicBezTo>
                    <a:pt x="278" y="897"/>
                    <a:pt x="278" y="895"/>
                    <a:pt x="279" y="894"/>
                  </a:cubicBezTo>
                  <a:cubicBezTo>
                    <a:pt x="280" y="892"/>
                    <a:pt x="282" y="889"/>
                    <a:pt x="283" y="887"/>
                  </a:cubicBezTo>
                  <a:cubicBezTo>
                    <a:pt x="283" y="886"/>
                    <a:pt x="283" y="886"/>
                    <a:pt x="283" y="886"/>
                  </a:cubicBezTo>
                  <a:cubicBezTo>
                    <a:pt x="285" y="887"/>
                    <a:pt x="288" y="888"/>
                    <a:pt x="291" y="889"/>
                  </a:cubicBezTo>
                  <a:cubicBezTo>
                    <a:pt x="291" y="890"/>
                    <a:pt x="291" y="890"/>
                    <a:pt x="290" y="891"/>
                  </a:cubicBezTo>
                  <a:cubicBezTo>
                    <a:pt x="289" y="894"/>
                    <a:pt x="288" y="898"/>
                    <a:pt x="286" y="901"/>
                  </a:cubicBezTo>
                  <a:close/>
                  <a:moveTo>
                    <a:pt x="280" y="888"/>
                  </a:moveTo>
                  <a:cubicBezTo>
                    <a:pt x="278" y="891"/>
                    <a:pt x="277" y="894"/>
                    <a:pt x="275" y="897"/>
                  </a:cubicBezTo>
                  <a:cubicBezTo>
                    <a:pt x="273" y="896"/>
                    <a:pt x="272" y="896"/>
                    <a:pt x="270" y="895"/>
                  </a:cubicBezTo>
                  <a:cubicBezTo>
                    <a:pt x="268" y="895"/>
                    <a:pt x="267" y="894"/>
                    <a:pt x="265" y="893"/>
                  </a:cubicBezTo>
                  <a:cubicBezTo>
                    <a:pt x="266" y="892"/>
                    <a:pt x="266" y="891"/>
                    <a:pt x="267" y="890"/>
                  </a:cubicBezTo>
                  <a:cubicBezTo>
                    <a:pt x="268" y="888"/>
                    <a:pt x="269" y="886"/>
                    <a:pt x="270" y="884"/>
                  </a:cubicBezTo>
                  <a:cubicBezTo>
                    <a:pt x="270" y="884"/>
                    <a:pt x="270" y="882"/>
                    <a:pt x="271" y="881"/>
                  </a:cubicBezTo>
                  <a:cubicBezTo>
                    <a:pt x="273" y="882"/>
                    <a:pt x="276" y="883"/>
                    <a:pt x="278" y="884"/>
                  </a:cubicBezTo>
                  <a:cubicBezTo>
                    <a:pt x="279" y="884"/>
                    <a:pt x="280" y="885"/>
                    <a:pt x="282" y="885"/>
                  </a:cubicBezTo>
                  <a:cubicBezTo>
                    <a:pt x="281" y="886"/>
                    <a:pt x="281" y="887"/>
                    <a:pt x="280" y="888"/>
                  </a:cubicBezTo>
                  <a:close/>
                  <a:moveTo>
                    <a:pt x="268" y="896"/>
                  </a:moveTo>
                  <a:cubicBezTo>
                    <a:pt x="270" y="896"/>
                    <a:pt x="272" y="897"/>
                    <a:pt x="274" y="898"/>
                  </a:cubicBezTo>
                  <a:cubicBezTo>
                    <a:pt x="274" y="899"/>
                    <a:pt x="273" y="901"/>
                    <a:pt x="272" y="902"/>
                  </a:cubicBezTo>
                  <a:cubicBezTo>
                    <a:pt x="269" y="901"/>
                    <a:pt x="267" y="900"/>
                    <a:pt x="265" y="898"/>
                  </a:cubicBezTo>
                  <a:cubicBezTo>
                    <a:pt x="264" y="898"/>
                    <a:pt x="264" y="898"/>
                    <a:pt x="264" y="897"/>
                  </a:cubicBezTo>
                  <a:cubicBezTo>
                    <a:pt x="264" y="896"/>
                    <a:pt x="265" y="895"/>
                    <a:pt x="265" y="894"/>
                  </a:cubicBezTo>
                  <a:cubicBezTo>
                    <a:pt x="266" y="895"/>
                    <a:pt x="267" y="895"/>
                    <a:pt x="268" y="896"/>
                  </a:cubicBezTo>
                  <a:close/>
                  <a:moveTo>
                    <a:pt x="262" y="897"/>
                  </a:moveTo>
                  <a:cubicBezTo>
                    <a:pt x="260" y="895"/>
                    <a:pt x="258" y="893"/>
                    <a:pt x="256" y="892"/>
                  </a:cubicBezTo>
                  <a:cubicBezTo>
                    <a:pt x="256" y="891"/>
                    <a:pt x="256" y="891"/>
                    <a:pt x="256" y="890"/>
                  </a:cubicBezTo>
                  <a:cubicBezTo>
                    <a:pt x="259" y="891"/>
                    <a:pt x="261" y="892"/>
                    <a:pt x="264" y="894"/>
                  </a:cubicBezTo>
                  <a:cubicBezTo>
                    <a:pt x="264" y="895"/>
                    <a:pt x="263" y="896"/>
                    <a:pt x="262" y="897"/>
                  </a:cubicBezTo>
                  <a:close/>
                  <a:moveTo>
                    <a:pt x="262" y="897"/>
                  </a:moveTo>
                  <a:cubicBezTo>
                    <a:pt x="261" y="899"/>
                    <a:pt x="261" y="900"/>
                    <a:pt x="260" y="901"/>
                  </a:cubicBezTo>
                  <a:cubicBezTo>
                    <a:pt x="259" y="904"/>
                    <a:pt x="258" y="907"/>
                    <a:pt x="257" y="910"/>
                  </a:cubicBezTo>
                  <a:cubicBezTo>
                    <a:pt x="255" y="908"/>
                    <a:pt x="253" y="907"/>
                    <a:pt x="251" y="906"/>
                  </a:cubicBezTo>
                  <a:cubicBezTo>
                    <a:pt x="253" y="902"/>
                    <a:pt x="255" y="899"/>
                    <a:pt x="255" y="895"/>
                  </a:cubicBezTo>
                  <a:cubicBezTo>
                    <a:pt x="255" y="894"/>
                    <a:pt x="256" y="893"/>
                    <a:pt x="256" y="893"/>
                  </a:cubicBezTo>
                  <a:cubicBezTo>
                    <a:pt x="258" y="894"/>
                    <a:pt x="260" y="896"/>
                    <a:pt x="262" y="897"/>
                  </a:cubicBezTo>
                  <a:close/>
                  <a:moveTo>
                    <a:pt x="254" y="923"/>
                  </a:moveTo>
                  <a:cubicBezTo>
                    <a:pt x="257" y="920"/>
                    <a:pt x="258" y="916"/>
                    <a:pt x="259" y="912"/>
                  </a:cubicBezTo>
                  <a:cubicBezTo>
                    <a:pt x="261" y="913"/>
                    <a:pt x="263" y="914"/>
                    <a:pt x="265" y="915"/>
                  </a:cubicBezTo>
                  <a:cubicBezTo>
                    <a:pt x="260" y="923"/>
                    <a:pt x="256" y="931"/>
                    <a:pt x="254" y="939"/>
                  </a:cubicBezTo>
                  <a:cubicBezTo>
                    <a:pt x="251" y="938"/>
                    <a:pt x="248" y="936"/>
                    <a:pt x="245" y="935"/>
                  </a:cubicBezTo>
                  <a:cubicBezTo>
                    <a:pt x="248" y="931"/>
                    <a:pt x="252" y="927"/>
                    <a:pt x="254" y="923"/>
                  </a:cubicBezTo>
                  <a:close/>
                  <a:moveTo>
                    <a:pt x="267" y="917"/>
                  </a:moveTo>
                  <a:cubicBezTo>
                    <a:pt x="270" y="918"/>
                    <a:pt x="272" y="920"/>
                    <a:pt x="275" y="921"/>
                  </a:cubicBezTo>
                  <a:cubicBezTo>
                    <a:pt x="274" y="923"/>
                    <a:pt x="273" y="925"/>
                    <a:pt x="273" y="927"/>
                  </a:cubicBezTo>
                  <a:cubicBezTo>
                    <a:pt x="271" y="933"/>
                    <a:pt x="269" y="938"/>
                    <a:pt x="267" y="944"/>
                  </a:cubicBezTo>
                  <a:cubicBezTo>
                    <a:pt x="264" y="942"/>
                    <a:pt x="260" y="941"/>
                    <a:pt x="256" y="940"/>
                  </a:cubicBezTo>
                  <a:cubicBezTo>
                    <a:pt x="259" y="932"/>
                    <a:pt x="263" y="924"/>
                    <a:pt x="267" y="917"/>
                  </a:cubicBezTo>
                  <a:close/>
                  <a:moveTo>
                    <a:pt x="274" y="930"/>
                  </a:moveTo>
                  <a:cubicBezTo>
                    <a:pt x="275" y="927"/>
                    <a:pt x="276" y="925"/>
                    <a:pt x="277" y="923"/>
                  </a:cubicBezTo>
                  <a:cubicBezTo>
                    <a:pt x="279" y="924"/>
                    <a:pt x="281" y="925"/>
                    <a:pt x="283" y="926"/>
                  </a:cubicBezTo>
                  <a:cubicBezTo>
                    <a:pt x="285" y="927"/>
                    <a:pt x="287" y="928"/>
                    <a:pt x="289" y="929"/>
                  </a:cubicBezTo>
                  <a:cubicBezTo>
                    <a:pt x="287" y="933"/>
                    <a:pt x="286" y="936"/>
                    <a:pt x="284" y="940"/>
                  </a:cubicBezTo>
                  <a:cubicBezTo>
                    <a:pt x="283" y="942"/>
                    <a:pt x="282" y="945"/>
                    <a:pt x="281" y="947"/>
                  </a:cubicBezTo>
                  <a:cubicBezTo>
                    <a:pt x="277" y="946"/>
                    <a:pt x="274" y="945"/>
                    <a:pt x="270" y="944"/>
                  </a:cubicBezTo>
                  <a:cubicBezTo>
                    <a:pt x="272" y="940"/>
                    <a:pt x="273" y="935"/>
                    <a:pt x="274" y="930"/>
                  </a:cubicBezTo>
                  <a:close/>
                  <a:moveTo>
                    <a:pt x="286" y="942"/>
                  </a:moveTo>
                  <a:cubicBezTo>
                    <a:pt x="287" y="938"/>
                    <a:pt x="289" y="934"/>
                    <a:pt x="291" y="931"/>
                  </a:cubicBezTo>
                  <a:cubicBezTo>
                    <a:pt x="294" y="932"/>
                    <a:pt x="298" y="934"/>
                    <a:pt x="301" y="936"/>
                  </a:cubicBezTo>
                  <a:cubicBezTo>
                    <a:pt x="301" y="941"/>
                    <a:pt x="301" y="946"/>
                    <a:pt x="302" y="951"/>
                  </a:cubicBezTo>
                  <a:cubicBezTo>
                    <a:pt x="296" y="950"/>
                    <a:pt x="290" y="949"/>
                    <a:pt x="285" y="948"/>
                  </a:cubicBezTo>
                  <a:cubicBezTo>
                    <a:pt x="284" y="948"/>
                    <a:pt x="284" y="948"/>
                    <a:pt x="283" y="948"/>
                  </a:cubicBezTo>
                  <a:cubicBezTo>
                    <a:pt x="284" y="946"/>
                    <a:pt x="285" y="944"/>
                    <a:pt x="286" y="942"/>
                  </a:cubicBezTo>
                  <a:close/>
                  <a:moveTo>
                    <a:pt x="301" y="934"/>
                  </a:moveTo>
                  <a:cubicBezTo>
                    <a:pt x="298" y="932"/>
                    <a:pt x="295" y="930"/>
                    <a:pt x="292" y="928"/>
                  </a:cubicBezTo>
                  <a:cubicBezTo>
                    <a:pt x="292" y="928"/>
                    <a:pt x="292" y="928"/>
                    <a:pt x="293" y="927"/>
                  </a:cubicBezTo>
                  <a:cubicBezTo>
                    <a:pt x="294" y="924"/>
                    <a:pt x="295" y="921"/>
                    <a:pt x="297" y="918"/>
                  </a:cubicBezTo>
                  <a:cubicBezTo>
                    <a:pt x="299" y="919"/>
                    <a:pt x="300" y="920"/>
                    <a:pt x="302" y="921"/>
                  </a:cubicBezTo>
                  <a:cubicBezTo>
                    <a:pt x="302" y="925"/>
                    <a:pt x="301" y="929"/>
                    <a:pt x="301" y="934"/>
                  </a:cubicBezTo>
                  <a:close/>
                  <a:moveTo>
                    <a:pt x="298" y="916"/>
                  </a:moveTo>
                  <a:cubicBezTo>
                    <a:pt x="299" y="915"/>
                    <a:pt x="299" y="914"/>
                    <a:pt x="300" y="913"/>
                  </a:cubicBezTo>
                  <a:cubicBezTo>
                    <a:pt x="300" y="912"/>
                    <a:pt x="301" y="911"/>
                    <a:pt x="301" y="910"/>
                  </a:cubicBezTo>
                  <a:cubicBezTo>
                    <a:pt x="302" y="910"/>
                    <a:pt x="302" y="910"/>
                    <a:pt x="302" y="911"/>
                  </a:cubicBezTo>
                  <a:cubicBezTo>
                    <a:pt x="302" y="913"/>
                    <a:pt x="302" y="916"/>
                    <a:pt x="302" y="919"/>
                  </a:cubicBezTo>
                  <a:cubicBezTo>
                    <a:pt x="301" y="918"/>
                    <a:pt x="299" y="917"/>
                    <a:pt x="298" y="916"/>
                  </a:cubicBezTo>
                  <a:close/>
                  <a:moveTo>
                    <a:pt x="301" y="908"/>
                  </a:moveTo>
                  <a:cubicBezTo>
                    <a:pt x="297" y="906"/>
                    <a:pt x="292" y="904"/>
                    <a:pt x="288" y="902"/>
                  </a:cubicBezTo>
                  <a:cubicBezTo>
                    <a:pt x="289" y="900"/>
                    <a:pt x="290" y="897"/>
                    <a:pt x="291" y="894"/>
                  </a:cubicBezTo>
                  <a:cubicBezTo>
                    <a:pt x="292" y="893"/>
                    <a:pt x="292" y="892"/>
                    <a:pt x="293" y="890"/>
                  </a:cubicBezTo>
                  <a:cubicBezTo>
                    <a:pt x="294" y="891"/>
                    <a:pt x="296" y="892"/>
                    <a:pt x="298" y="893"/>
                  </a:cubicBezTo>
                  <a:cubicBezTo>
                    <a:pt x="300" y="894"/>
                    <a:pt x="301" y="894"/>
                    <a:pt x="303" y="895"/>
                  </a:cubicBezTo>
                  <a:cubicBezTo>
                    <a:pt x="303" y="898"/>
                    <a:pt x="303" y="901"/>
                    <a:pt x="303" y="904"/>
                  </a:cubicBezTo>
                  <a:cubicBezTo>
                    <a:pt x="302" y="905"/>
                    <a:pt x="301" y="906"/>
                    <a:pt x="301" y="908"/>
                  </a:cubicBezTo>
                  <a:close/>
                  <a:moveTo>
                    <a:pt x="302" y="893"/>
                  </a:moveTo>
                  <a:cubicBezTo>
                    <a:pt x="299" y="892"/>
                    <a:pt x="296" y="891"/>
                    <a:pt x="293" y="889"/>
                  </a:cubicBezTo>
                  <a:cubicBezTo>
                    <a:pt x="294" y="884"/>
                    <a:pt x="294" y="879"/>
                    <a:pt x="297" y="874"/>
                  </a:cubicBezTo>
                  <a:cubicBezTo>
                    <a:pt x="297" y="874"/>
                    <a:pt x="297" y="874"/>
                    <a:pt x="297" y="874"/>
                  </a:cubicBezTo>
                  <a:cubicBezTo>
                    <a:pt x="295" y="876"/>
                    <a:pt x="294" y="878"/>
                    <a:pt x="293" y="880"/>
                  </a:cubicBezTo>
                  <a:cubicBezTo>
                    <a:pt x="292" y="883"/>
                    <a:pt x="292" y="886"/>
                    <a:pt x="291" y="889"/>
                  </a:cubicBezTo>
                  <a:cubicBezTo>
                    <a:pt x="289" y="888"/>
                    <a:pt x="286" y="887"/>
                    <a:pt x="284" y="886"/>
                  </a:cubicBezTo>
                  <a:cubicBezTo>
                    <a:pt x="284" y="886"/>
                    <a:pt x="283" y="885"/>
                    <a:pt x="283" y="885"/>
                  </a:cubicBezTo>
                  <a:cubicBezTo>
                    <a:pt x="284" y="883"/>
                    <a:pt x="285" y="878"/>
                    <a:pt x="288" y="878"/>
                  </a:cubicBezTo>
                  <a:cubicBezTo>
                    <a:pt x="288" y="878"/>
                    <a:pt x="288" y="878"/>
                    <a:pt x="288" y="878"/>
                  </a:cubicBezTo>
                  <a:cubicBezTo>
                    <a:pt x="287" y="878"/>
                    <a:pt x="286" y="879"/>
                    <a:pt x="285" y="880"/>
                  </a:cubicBezTo>
                  <a:cubicBezTo>
                    <a:pt x="284" y="881"/>
                    <a:pt x="283" y="883"/>
                    <a:pt x="282" y="885"/>
                  </a:cubicBezTo>
                  <a:cubicBezTo>
                    <a:pt x="279" y="884"/>
                    <a:pt x="277" y="883"/>
                    <a:pt x="275" y="882"/>
                  </a:cubicBezTo>
                  <a:cubicBezTo>
                    <a:pt x="273" y="882"/>
                    <a:pt x="272" y="881"/>
                    <a:pt x="271" y="881"/>
                  </a:cubicBezTo>
                  <a:cubicBezTo>
                    <a:pt x="271" y="880"/>
                    <a:pt x="272" y="879"/>
                    <a:pt x="272" y="879"/>
                  </a:cubicBezTo>
                  <a:cubicBezTo>
                    <a:pt x="272" y="879"/>
                    <a:pt x="272" y="879"/>
                    <a:pt x="272" y="879"/>
                  </a:cubicBezTo>
                  <a:cubicBezTo>
                    <a:pt x="272" y="879"/>
                    <a:pt x="271" y="879"/>
                    <a:pt x="270" y="881"/>
                  </a:cubicBezTo>
                  <a:cubicBezTo>
                    <a:pt x="269" y="880"/>
                    <a:pt x="268" y="880"/>
                    <a:pt x="268" y="879"/>
                  </a:cubicBezTo>
                  <a:cubicBezTo>
                    <a:pt x="270" y="878"/>
                    <a:pt x="272" y="877"/>
                    <a:pt x="274" y="877"/>
                  </a:cubicBezTo>
                  <a:cubicBezTo>
                    <a:pt x="284" y="875"/>
                    <a:pt x="293" y="874"/>
                    <a:pt x="303" y="873"/>
                  </a:cubicBezTo>
                  <a:cubicBezTo>
                    <a:pt x="303" y="873"/>
                    <a:pt x="303" y="873"/>
                    <a:pt x="303" y="874"/>
                  </a:cubicBezTo>
                  <a:cubicBezTo>
                    <a:pt x="303" y="880"/>
                    <a:pt x="303" y="887"/>
                    <a:pt x="303" y="894"/>
                  </a:cubicBezTo>
                  <a:cubicBezTo>
                    <a:pt x="302" y="894"/>
                    <a:pt x="302" y="893"/>
                    <a:pt x="302" y="893"/>
                  </a:cubicBezTo>
                  <a:close/>
                  <a:moveTo>
                    <a:pt x="270" y="881"/>
                  </a:moveTo>
                  <a:cubicBezTo>
                    <a:pt x="269" y="882"/>
                    <a:pt x="269" y="884"/>
                    <a:pt x="269" y="884"/>
                  </a:cubicBezTo>
                  <a:cubicBezTo>
                    <a:pt x="267" y="887"/>
                    <a:pt x="266" y="890"/>
                    <a:pt x="264" y="893"/>
                  </a:cubicBezTo>
                  <a:cubicBezTo>
                    <a:pt x="262" y="892"/>
                    <a:pt x="259" y="891"/>
                    <a:pt x="256" y="890"/>
                  </a:cubicBezTo>
                  <a:cubicBezTo>
                    <a:pt x="257" y="887"/>
                    <a:pt x="257" y="885"/>
                    <a:pt x="259" y="884"/>
                  </a:cubicBezTo>
                  <a:cubicBezTo>
                    <a:pt x="259" y="884"/>
                    <a:pt x="259" y="884"/>
                    <a:pt x="259" y="884"/>
                  </a:cubicBezTo>
                  <a:cubicBezTo>
                    <a:pt x="257" y="885"/>
                    <a:pt x="256" y="887"/>
                    <a:pt x="256" y="889"/>
                  </a:cubicBezTo>
                  <a:cubicBezTo>
                    <a:pt x="255" y="889"/>
                    <a:pt x="254" y="889"/>
                    <a:pt x="253" y="889"/>
                  </a:cubicBezTo>
                  <a:cubicBezTo>
                    <a:pt x="253" y="889"/>
                    <a:pt x="253" y="889"/>
                    <a:pt x="253" y="889"/>
                  </a:cubicBezTo>
                  <a:cubicBezTo>
                    <a:pt x="254" y="889"/>
                    <a:pt x="255" y="890"/>
                    <a:pt x="256" y="890"/>
                  </a:cubicBezTo>
                  <a:cubicBezTo>
                    <a:pt x="256" y="890"/>
                    <a:pt x="256" y="890"/>
                    <a:pt x="256" y="890"/>
                  </a:cubicBezTo>
                  <a:cubicBezTo>
                    <a:pt x="255" y="891"/>
                    <a:pt x="255" y="891"/>
                    <a:pt x="255" y="892"/>
                  </a:cubicBezTo>
                  <a:cubicBezTo>
                    <a:pt x="254" y="891"/>
                    <a:pt x="252" y="890"/>
                    <a:pt x="251" y="889"/>
                  </a:cubicBezTo>
                  <a:cubicBezTo>
                    <a:pt x="251" y="889"/>
                    <a:pt x="251" y="889"/>
                    <a:pt x="251" y="889"/>
                  </a:cubicBezTo>
                  <a:cubicBezTo>
                    <a:pt x="256" y="885"/>
                    <a:pt x="261" y="882"/>
                    <a:pt x="267" y="879"/>
                  </a:cubicBezTo>
                  <a:cubicBezTo>
                    <a:pt x="268" y="880"/>
                    <a:pt x="269" y="880"/>
                    <a:pt x="270" y="881"/>
                  </a:cubicBezTo>
                  <a:close/>
                  <a:moveTo>
                    <a:pt x="255" y="892"/>
                  </a:moveTo>
                  <a:cubicBezTo>
                    <a:pt x="254" y="895"/>
                    <a:pt x="253" y="898"/>
                    <a:pt x="252" y="902"/>
                  </a:cubicBezTo>
                  <a:cubicBezTo>
                    <a:pt x="251" y="903"/>
                    <a:pt x="251" y="904"/>
                    <a:pt x="250" y="905"/>
                  </a:cubicBezTo>
                  <a:cubicBezTo>
                    <a:pt x="247" y="903"/>
                    <a:pt x="243" y="901"/>
                    <a:pt x="240" y="899"/>
                  </a:cubicBezTo>
                  <a:cubicBezTo>
                    <a:pt x="240" y="897"/>
                    <a:pt x="241" y="896"/>
                    <a:pt x="241" y="895"/>
                  </a:cubicBezTo>
                  <a:cubicBezTo>
                    <a:pt x="244" y="893"/>
                    <a:pt x="247" y="891"/>
                    <a:pt x="250" y="889"/>
                  </a:cubicBezTo>
                  <a:cubicBezTo>
                    <a:pt x="252" y="890"/>
                    <a:pt x="254" y="891"/>
                    <a:pt x="255" y="892"/>
                  </a:cubicBezTo>
                  <a:close/>
                  <a:moveTo>
                    <a:pt x="239" y="898"/>
                  </a:moveTo>
                  <a:cubicBezTo>
                    <a:pt x="239" y="898"/>
                    <a:pt x="239" y="898"/>
                    <a:pt x="238" y="897"/>
                  </a:cubicBezTo>
                  <a:cubicBezTo>
                    <a:pt x="239" y="897"/>
                    <a:pt x="240" y="896"/>
                    <a:pt x="240" y="896"/>
                  </a:cubicBezTo>
                  <a:cubicBezTo>
                    <a:pt x="240" y="897"/>
                    <a:pt x="240" y="897"/>
                    <a:pt x="239" y="898"/>
                  </a:cubicBezTo>
                  <a:close/>
                  <a:moveTo>
                    <a:pt x="239" y="898"/>
                  </a:moveTo>
                  <a:cubicBezTo>
                    <a:pt x="238" y="901"/>
                    <a:pt x="237" y="905"/>
                    <a:pt x="236" y="907"/>
                  </a:cubicBezTo>
                  <a:cubicBezTo>
                    <a:pt x="234" y="910"/>
                    <a:pt x="233" y="913"/>
                    <a:pt x="231" y="916"/>
                  </a:cubicBezTo>
                  <a:cubicBezTo>
                    <a:pt x="230" y="917"/>
                    <a:pt x="229" y="919"/>
                    <a:pt x="229" y="920"/>
                  </a:cubicBezTo>
                  <a:cubicBezTo>
                    <a:pt x="228" y="921"/>
                    <a:pt x="228" y="921"/>
                    <a:pt x="227" y="922"/>
                  </a:cubicBezTo>
                  <a:cubicBezTo>
                    <a:pt x="227" y="922"/>
                    <a:pt x="226" y="922"/>
                    <a:pt x="227" y="923"/>
                  </a:cubicBezTo>
                  <a:cubicBezTo>
                    <a:pt x="226" y="922"/>
                    <a:pt x="226" y="923"/>
                    <a:pt x="226" y="923"/>
                  </a:cubicBezTo>
                  <a:cubicBezTo>
                    <a:pt x="225" y="923"/>
                    <a:pt x="224" y="922"/>
                    <a:pt x="223" y="921"/>
                  </a:cubicBezTo>
                  <a:cubicBezTo>
                    <a:pt x="225" y="916"/>
                    <a:pt x="227" y="911"/>
                    <a:pt x="230" y="906"/>
                  </a:cubicBezTo>
                  <a:cubicBezTo>
                    <a:pt x="232" y="903"/>
                    <a:pt x="235" y="900"/>
                    <a:pt x="238" y="898"/>
                  </a:cubicBezTo>
                  <a:cubicBezTo>
                    <a:pt x="238" y="898"/>
                    <a:pt x="239" y="898"/>
                    <a:pt x="239" y="898"/>
                  </a:cubicBezTo>
                  <a:close/>
                  <a:moveTo>
                    <a:pt x="341" y="680"/>
                  </a:moveTo>
                  <a:cubicBezTo>
                    <a:pt x="340" y="670"/>
                    <a:pt x="340" y="661"/>
                    <a:pt x="341" y="652"/>
                  </a:cubicBezTo>
                  <a:cubicBezTo>
                    <a:pt x="341" y="643"/>
                    <a:pt x="344" y="630"/>
                    <a:pt x="351" y="625"/>
                  </a:cubicBezTo>
                  <a:cubicBezTo>
                    <a:pt x="352" y="625"/>
                    <a:pt x="352" y="625"/>
                    <a:pt x="353" y="625"/>
                  </a:cubicBezTo>
                  <a:cubicBezTo>
                    <a:pt x="352" y="633"/>
                    <a:pt x="350" y="641"/>
                    <a:pt x="349" y="649"/>
                  </a:cubicBezTo>
                  <a:cubicBezTo>
                    <a:pt x="347" y="669"/>
                    <a:pt x="348" y="688"/>
                    <a:pt x="346" y="708"/>
                  </a:cubicBezTo>
                  <a:cubicBezTo>
                    <a:pt x="344" y="729"/>
                    <a:pt x="339" y="750"/>
                    <a:pt x="336" y="771"/>
                  </a:cubicBezTo>
                  <a:cubicBezTo>
                    <a:pt x="332" y="792"/>
                    <a:pt x="331" y="812"/>
                    <a:pt x="329" y="833"/>
                  </a:cubicBezTo>
                  <a:cubicBezTo>
                    <a:pt x="328" y="843"/>
                    <a:pt x="326" y="853"/>
                    <a:pt x="325" y="862"/>
                  </a:cubicBezTo>
                  <a:cubicBezTo>
                    <a:pt x="320" y="863"/>
                    <a:pt x="316" y="863"/>
                    <a:pt x="311" y="863"/>
                  </a:cubicBezTo>
                  <a:cubicBezTo>
                    <a:pt x="311" y="858"/>
                    <a:pt x="311" y="852"/>
                    <a:pt x="311" y="846"/>
                  </a:cubicBezTo>
                  <a:cubicBezTo>
                    <a:pt x="312" y="827"/>
                    <a:pt x="311" y="807"/>
                    <a:pt x="314" y="788"/>
                  </a:cubicBezTo>
                  <a:cubicBezTo>
                    <a:pt x="315" y="779"/>
                    <a:pt x="318" y="771"/>
                    <a:pt x="321" y="762"/>
                  </a:cubicBezTo>
                  <a:cubicBezTo>
                    <a:pt x="324" y="752"/>
                    <a:pt x="327" y="743"/>
                    <a:pt x="331" y="733"/>
                  </a:cubicBezTo>
                  <a:cubicBezTo>
                    <a:pt x="339" y="716"/>
                    <a:pt x="341" y="699"/>
                    <a:pt x="341" y="680"/>
                  </a:cubicBezTo>
                  <a:close/>
                  <a:moveTo>
                    <a:pt x="340" y="493"/>
                  </a:moveTo>
                  <a:cubicBezTo>
                    <a:pt x="338" y="471"/>
                    <a:pt x="328" y="451"/>
                    <a:pt x="321" y="430"/>
                  </a:cubicBezTo>
                  <a:cubicBezTo>
                    <a:pt x="317" y="420"/>
                    <a:pt x="314" y="409"/>
                    <a:pt x="309" y="400"/>
                  </a:cubicBezTo>
                  <a:cubicBezTo>
                    <a:pt x="306" y="394"/>
                    <a:pt x="303" y="390"/>
                    <a:pt x="302" y="383"/>
                  </a:cubicBezTo>
                  <a:cubicBezTo>
                    <a:pt x="302" y="382"/>
                    <a:pt x="301" y="381"/>
                    <a:pt x="301" y="379"/>
                  </a:cubicBezTo>
                  <a:cubicBezTo>
                    <a:pt x="305" y="377"/>
                    <a:pt x="309" y="376"/>
                    <a:pt x="311" y="373"/>
                  </a:cubicBezTo>
                  <a:cubicBezTo>
                    <a:pt x="316" y="373"/>
                    <a:pt x="320" y="370"/>
                    <a:pt x="323" y="366"/>
                  </a:cubicBezTo>
                  <a:cubicBezTo>
                    <a:pt x="326" y="368"/>
                    <a:pt x="330" y="368"/>
                    <a:pt x="333" y="366"/>
                  </a:cubicBezTo>
                  <a:cubicBezTo>
                    <a:pt x="335" y="365"/>
                    <a:pt x="337" y="363"/>
                    <a:pt x="339" y="361"/>
                  </a:cubicBezTo>
                  <a:cubicBezTo>
                    <a:pt x="341" y="361"/>
                    <a:pt x="343" y="359"/>
                    <a:pt x="345" y="358"/>
                  </a:cubicBezTo>
                  <a:cubicBezTo>
                    <a:pt x="347" y="357"/>
                    <a:pt x="349" y="356"/>
                    <a:pt x="351" y="355"/>
                  </a:cubicBezTo>
                  <a:cubicBezTo>
                    <a:pt x="355" y="355"/>
                    <a:pt x="360" y="355"/>
                    <a:pt x="363" y="353"/>
                  </a:cubicBezTo>
                  <a:cubicBezTo>
                    <a:pt x="363" y="353"/>
                    <a:pt x="364" y="353"/>
                    <a:pt x="364" y="353"/>
                  </a:cubicBezTo>
                  <a:cubicBezTo>
                    <a:pt x="368" y="357"/>
                    <a:pt x="373" y="359"/>
                    <a:pt x="378" y="361"/>
                  </a:cubicBezTo>
                  <a:cubicBezTo>
                    <a:pt x="383" y="363"/>
                    <a:pt x="386" y="357"/>
                    <a:pt x="382" y="355"/>
                  </a:cubicBezTo>
                  <a:cubicBezTo>
                    <a:pt x="381" y="355"/>
                    <a:pt x="380" y="354"/>
                    <a:pt x="379" y="354"/>
                  </a:cubicBezTo>
                  <a:cubicBezTo>
                    <a:pt x="380" y="353"/>
                    <a:pt x="380" y="352"/>
                    <a:pt x="380" y="351"/>
                  </a:cubicBezTo>
                  <a:cubicBezTo>
                    <a:pt x="382" y="351"/>
                    <a:pt x="383" y="350"/>
                    <a:pt x="385" y="350"/>
                  </a:cubicBezTo>
                  <a:cubicBezTo>
                    <a:pt x="386" y="350"/>
                    <a:pt x="387" y="349"/>
                    <a:pt x="388" y="348"/>
                  </a:cubicBezTo>
                  <a:cubicBezTo>
                    <a:pt x="389" y="349"/>
                    <a:pt x="390" y="349"/>
                    <a:pt x="390" y="349"/>
                  </a:cubicBezTo>
                  <a:cubicBezTo>
                    <a:pt x="394" y="351"/>
                    <a:pt x="398" y="351"/>
                    <a:pt x="402" y="350"/>
                  </a:cubicBezTo>
                  <a:cubicBezTo>
                    <a:pt x="404" y="350"/>
                    <a:pt x="405" y="349"/>
                    <a:pt x="406" y="348"/>
                  </a:cubicBezTo>
                  <a:cubicBezTo>
                    <a:pt x="406" y="349"/>
                    <a:pt x="407" y="349"/>
                    <a:pt x="408" y="350"/>
                  </a:cubicBezTo>
                  <a:cubicBezTo>
                    <a:pt x="413" y="353"/>
                    <a:pt x="418" y="352"/>
                    <a:pt x="422" y="349"/>
                  </a:cubicBezTo>
                  <a:cubicBezTo>
                    <a:pt x="423" y="350"/>
                    <a:pt x="424" y="350"/>
                    <a:pt x="425" y="350"/>
                  </a:cubicBezTo>
                  <a:cubicBezTo>
                    <a:pt x="426" y="351"/>
                    <a:pt x="427" y="352"/>
                    <a:pt x="427" y="353"/>
                  </a:cubicBezTo>
                  <a:cubicBezTo>
                    <a:pt x="427" y="355"/>
                    <a:pt x="428" y="356"/>
                    <a:pt x="428" y="357"/>
                  </a:cubicBezTo>
                  <a:cubicBezTo>
                    <a:pt x="427" y="361"/>
                    <a:pt x="428" y="365"/>
                    <a:pt x="432" y="367"/>
                  </a:cubicBezTo>
                  <a:cubicBezTo>
                    <a:pt x="434" y="369"/>
                    <a:pt x="438" y="369"/>
                    <a:pt x="441" y="368"/>
                  </a:cubicBezTo>
                  <a:cubicBezTo>
                    <a:pt x="444" y="367"/>
                    <a:pt x="446" y="366"/>
                    <a:pt x="448" y="365"/>
                  </a:cubicBezTo>
                  <a:cubicBezTo>
                    <a:pt x="448" y="365"/>
                    <a:pt x="448" y="365"/>
                    <a:pt x="449" y="365"/>
                  </a:cubicBezTo>
                  <a:cubicBezTo>
                    <a:pt x="448" y="370"/>
                    <a:pt x="446" y="376"/>
                    <a:pt x="444" y="381"/>
                  </a:cubicBezTo>
                  <a:cubicBezTo>
                    <a:pt x="439" y="390"/>
                    <a:pt x="431" y="396"/>
                    <a:pt x="425" y="404"/>
                  </a:cubicBezTo>
                  <a:cubicBezTo>
                    <a:pt x="419" y="414"/>
                    <a:pt x="412" y="423"/>
                    <a:pt x="403" y="430"/>
                  </a:cubicBezTo>
                  <a:cubicBezTo>
                    <a:pt x="402" y="431"/>
                    <a:pt x="400" y="433"/>
                    <a:pt x="398" y="434"/>
                  </a:cubicBezTo>
                  <a:cubicBezTo>
                    <a:pt x="393" y="434"/>
                    <a:pt x="388" y="435"/>
                    <a:pt x="383" y="436"/>
                  </a:cubicBezTo>
                  <a:cubicBezTo>
                    <a:pt x="376" y="436"/>
                    <a:pt x="371" y="436"/>
                    <a:pt x="365" y="440"/>
                  </a:cubicBezTo>
                  <a:cubicBezTo>
                    <a:pt x="361" y="442"/>
                    <a:pt x="359" y="447"/>
                    <a:pt x="359" y="452"/>
                  </a:cubicBezTo>
                  <a:cubicBezTo>
                    <a:pt x="359" y="460"/>
                    <a:pt x="366" y="465"/>
                    <a:pt x="368" y="473"/>
                  </a:cubicBezTo>
                  <a:cubicBezTo>
                    <a:pt x="371" y="481"/>
                    <a:pt x="370" y="491"/>
                    <a:pt x="370" y="500"/>
                  </a:cubicBezTo>
                  <a:cubicBezTo>
                    <a:pt x="370" y="510"/>
                    <a:pt x="367" y="520"/>
                    <a:pt x="366" y="530"/>
                  </a:cubicBezTo>
                  <a:cubicBezTo>
                    <a:pt x="363" y="550"/>
                    <a:pt x="362" y="571"/>
                    <a:pt x="358" y="592"/>
                  </a:cubicBezTo>
                  <a:cubicBezTo>
                    <a:pt x="358" y="594"/>
                    <a:pt x="358" y="597"/>
                    <a:pt x="357" y="600"/>
                  </a:cubicBezTo>
                  <a:cubicBezTo>
                    <a:pt x="357" y="599"/>
                    <a:pt x="357" y="597"/>
                    <a:pt x="357" y="596"/>
                  </a:cubicBezTo>
                  <a:cubicBezTo>
                    <a:pt x="355" y="584"/>
                    <a:pt x="348" y="574"/>
                    <a:pt x="345" y="563"/>
                  </a:cubicBezTo>
                  <a:cubicBezTo>
                    <a:pt x="338" y="540"/>
                    <a:pt x="341" y="517"/>
                    <a:pt x="340" y="493"/>
                  </a:cubicBezTo>
                  <a:close/>
                  <a:moveTo>
                    <a:pt x="485" y="383"/>
                  </a:moveTo>
                  <a:cubicBezTo>
                    <a:pt x="484" y="385"/>
                    <a:pt x="483" y="387"/>
                    <a:pt x="483" y="390"/>
                  </a:cubicBezTo>
                  <a:cubicBezTo>
                    <a:pt x="478" y="390"/>
                    <a:pt x="476" y="394"/>
                    <a:pt x="476" y="399"/>
                  </a:cubicBezTo>
                  <a:cubicBezTo>
                    <a:pt x="471" y="400"/>
                    <a:pt x="466" y="402"/>
                    <a:pt x="462" y="404"/>
                  </a:cubicBezTo>
                  <a:cubicBezTo>
                    <a:pt x="459" y="405"/>
                    <a:pt x="456" y="407"/>
                    <a:pt x="453" y="408"/>
                  </a:cubicBezTo>
                  <a:cubicBezTo>
                    <a:pt x="452" y="408"/>
                    <a:pt x="451" y="409"/>
                    <a:pt x="450" y="409"/>
                  </a:cubicBezTo>
                  <a:cubicBezTo>
                    <a:pt x="448" y="410"/>
                    <a:pt x="447" y="409"/>
                    <a:pt x="449" y="410"/>
                  </a:cubicBezTo>
                  <a:cubicBezTo>
                    <a:pt x="445" y="408"/>
                    <a:pt x="441" y="414"/>
                    <a:pt x="445" y="416"/>
                  </a:cubicBezTo>
                  <a:cubicBezTo>
                    <a:pt x="448" y="418"/>
                    <a:pt x="451" y="417"/>
                    <a:pt x="454" y="416"/>
                  </a:cubicBezTo>
                  <a:cubicBezTo>
                    <a:pt x="453" y="425"/>
                    <a:pt x="452" y="434"/>
                    <a:pt x="450" y="442"/>
                  </a:cubicBezTo>
                  <a:cubicBezTo>
                    <a:pt x="448" y="443"/>
                    <a:pt x="445" y="445"/>
                    <a:pt x="443" y="446"/>
                  </a:cubicBezTo>
                  <a:cubicBezTo>
                    <a:pt x="441" y="446"/>
                    <a:pt x="440" y="447"/>
                    <a:pt x="438" y="448"/>
                  </a:cubicBezTo>
                  <a:cubicBezTo>
                    <a:pt x="438" y="447"/>
                    <a:pt x="438" y="446"/>
                    <a:pt x="438" y="445"/>
                  </a:cubicBezTo>
                  <a:cubicBezTo>
                    <a:pt x="436" y="435"/>
                    <a:pt x="420" y="433"/>
                    <a:pt x="412" y="433"/>
                  </a:cubicBezTo>
                  <a:cubicBezTo>
                    <a:pt x="413" y="432"/>
                    <a:pt x="415" y="430"/>
                    <a:pt x="417" y="429"/>
                  </a:cubicBezTo>
                  <a:cubicBezTo>
                    <a:pt x="425" y="420"/>
                    <a:pt x="430" y="409"/>
                    <a:pt x="438" y="401"/>
                  </a:cubicBezTo>
                  <a:cubicBezTo>
                    <a:pt x="448" y="391"/>
                    <a:pt x="456" y="378"/>
                    <a:pt x="457" y="364"/>
                  </a:cubicBezTo>
                  <a:cubicBezTo>
                    <a:pt x="458" y="364"/>
                    <a:pt x="460" y="363"/>
                    <a:pt x="461" y="362"/>
                  </a:cubicBezTo>
                  <a:cubicBezTo>
                    <a:pt x="464" y="364"/>
                    <a:pt x="468" y="365"/>
                    <a:pt x="471" y="363"/>
                  </a:cubicBezTo>
                  <a:cubicBezTo>
                    <a:pt x="472" y="363"/>
                    <a:pt x="472" y="362"/>
                    <a:pt x="473" y="362"/>
                  </a:cubicBezTo>
                  <a:cubicBezTo>
                    <a:pt x="473" y="362"/>
                    <a:pt x="473" y="362"/>
                    <a:pt x="473" y="362"/>
                  </a:cubicBezTo>
                  <a:cubicBezTo>
                    <a:pt x="474" y="367"/>
                    <a:pt x="478" y="373"/>
                    <a:pt x="483" y="374"/>
                  </a:cubicBezTo>
                  <a:cubicBezTo>
                    <a:pt x="483" y="375"/>
                    <a:pt x="484" y="376"/>
                    <a:pt x="484" y="377"/>
                  </a:cubicBezTo>
                  <a:cubicBezTo>
                    <a:pt x="484" y="379"/>
                    <a:pt x="484" y="381"/>
                    <a:pt x="485" y="383"/>
                  </a:cubicBezTo>
                  <a:close/>
                  <a:moveTo>
                    <a:pt x="525" y="381"/>
                  </a:moveTo>
                  <a:cubicBezTo>
                    <a:pt x="527" y="379"/>
                    <a:pt x="529" y="376"/>
                    <a:pt x="530" y="373"/>
                  </a:cubicBezTo>
                  <a:cubicBezTo>
                    <a:pt x="534" y="375"/>
                    <a:pt x="536" y="379"/>
                    <a:pt x="534" y="384"/>
                  </a:cubicBezTo>
                  <a:cubicBezTo>
                    <a:pt x="532" y="389"/>
                    <a:pt x="524" y="389"/>
                    <a:pt x="520" y="386"/>
                  </a:cubicBezTo>
                  <a:cubicBezTo>
                    <a:pt x="520" y="386"/>
                    <a:pt x="520" y="386"/>
                    <a:pt x="520" y="386"/>
                  </a:cubicBezTo>
                  <a:cubicBezTo>
                    <a:pt x="523" y="387"/>
                    <a:pt x="525" y="384"/>
                    <a:pt x="525" y="381"/>
                  </a:cubicBezTo>
                  <a:close/>
                  <a:moveTo>
                    <a:pt x="521" y="396"/>
                  </a:moveTo>
                  <a:cubicBezTo>
                    <a:pt x="517" y="398"/>
                    <a:pt x="514" y="401"/>
                    <a:pt x="511" y="404"/>
                  </a:cubicBezTo>
                  <a:cubicBezTo>
                    <a:pt x="506" y="409"/>
                    <a:pt x="499" y="411"/>
                    <a:pt x="493" y="414"/>
                  </a:cubicBezTo>
                  <a:cubicBezTo>
                    <a:pt x="486" y="418"/>
                    <a:pt x="479" y="423"/>
                    <a:pt x="472" y="428"/>
                  </a:cubicBezTo>
                  <a:cubicBezTo>
                    <a:pt x="468" y="432"/>
                    <a:pt x="463" y="435"/>
                    <a:pt x="458" y="438"/>
                  </a:cubicBezTo>
                  <a:cubicBezTo>
                    <a:pt x="460" y="430"/>
                    <a:pt x="461" y="422"/>
                    <a:pt x="461" y="414"/>
                  </a:cubicBezTo>
                  <a:cubicBezTo>
                    <a:pt x="461" y="414"/>
                    <a:pt x="461" y="413"/>
                    <a:pt x="461" y="413"/>
                  </a:cubicBezTo>
                  <a:cubicBezTo>
                    <a:pt x="467" y="410"/>
                    <a:pt x="473" y="408"/>
                    <a:pt x="479" y="406"/>
                  </a:cubicBezTo>
                  <a:cubicBezTo>
                    <a:pt x="481" y="409"/>
                    <a:pt x="484" y="409"/>
                    <a:pt x="487" y="408"/>
                  </a:cubicBezTo>
                  <a:cubicBezTo>
                    <a:pt x="488" y="408"/>
                    <a:pt x="490" y="408"/>
                    <a:pt x="490" y="407"/>
                  </a:cubicBezTo>
                  <a:cubicBezTo>
                    <a:pt x="492" y="406"/>
                    <a:pt x="493" y="405"/>
                    <a:pt x="494" y="403"/>
                  </a:cubicBezTo>
                  <a:cubicBezTo>
                    <a:pt x="496" y="400"/>
                    <a:pt x="497" y="395"/>
                    <a:pt x="497" y="390"/>
                  </a:cubicBezTo>
                  <a:cubicBezTo>
                    <a:pt x="498" y="390"/>
                    <a:pt x="498" y="390"/>
                    <a:pt x="499" y="389"/>
                  </a:cubicBezTo>
                  <a:cubicBezTo>
                    <a:pt x="499" y="389"/>
                    <a:pt x="499" y="389"/>
                    <a:pt x="499" y="389"/>
                  </a:cubicBezTo>
                  <a:cubicBezTo>
                    <a:pt x="502" y="389"/>
                    <a:pt x="504" y="389"/>
                    <a:pt x="506" y="389"/>
                  </a:cubicBezTo>
                  <a:cubicBezTo>
                    <a:pt x="508" y="390"/>
                    <a:pt x="509" y="391"/>
                    <a:pt x="510" y="392"/>
                  </a:cubicBezTo>
                  <a:cubicBezTo>
                    <a:pt x="514" y="394"/>
                    <a:pt x="517" y="395"/>
                    <a:pt x="521" y="396"/>
                  </a:cubicBezTo>
                  <a:close/>
                  <a:moveTo>
                    <a:pt x="426" y="735"/>
                  </a:moveTo>
                  <a:cubicBezTo>
                    <a:pt x="426" y="761"/>
                    <a:pt x="431" y="786"/>
                    <a:pt x="436" y="812"/>
                  </a:cubicBezTo>
                  <a:cubicBezTo>
                    <a:pt x="439" y="829"/>
                    <a:pt x="441" y="845"/>
                    <a:pt x="443" y="862"/>
                  </a:cubicBezTo>
                  <a:cubicBezTo>
                    <a:pt x="442" y="862"/>
                    <a:pt x="441" y="862"/>
                    <a:pt x="439" y="861"/>
                  </a:cubicBezTo>
                  <a:cubicBezTo>
                    <a:pt x="430" y="861"/>
                    <a:pt x="420" y="860"/>
                    <a:pt x="410" y="862"/>
                  </a:cubicBezTo>
                  <a:cubicBezTo>
                    <a:pt x="408" y="862"/>
                    <a:pt x="407" y="862"/>
                    <a:pt x="405" y="862"/>
                  </a:cubicBezTo>
                  <a:cubicBezTo>
                    <a:pt x="407" y="854"/>
                    <a:pt x="408" y="846"/>
                    <a:pt x="409" y="838"/>
                  </a:cubicBezTo>
                  <a:cubicBezTo>
                    <a:pt x="411" y="818"/>
                    <a:pt x="415" y="798"/>
                    <a:pt x="416" y="777"/>
                  </a:cubicBezTo>
                  <a:cubicBezTo>
                    <a:pt x="418" y="757"/>
                    <a:pt x="417" y="737"/>
                    <a:pt x="418" y="716"/>
                  </a:cubicBezTo>
                  <a:cubicBezTo>
                    <a:pt x="418" y="700"/>
                    <a:pt x="418" y="684"/>
                    <a:pt x="417" y="668"/>
                  </a:cubicBezTo>
                  <a:cubicBezTo>
                    <a:pt x="420" y="667"/>
                    <a:pt x="422" y="664"/>
                    <a:pt x="419" y="662"/>
                  </a:cubicBezTo>
                  <a:cubicBezTo>
                    <a:pt x="418" y="660"/>
                    <a:pt x="420" y="654"/>
                    <a:pt x="421" y="653"/>
                  </a:cubicBezTo>
                  <a:cubicBezTo>
                    <a:pt x="422" y="649"/>
                    <a:pt x="423" y="646"/>
                    <a:pt x="423" y="643"/>
                  </a:cubicBezTo>
                  <a:cubicBezTo>
                    <a:pt x="423" y="642"/>
                    <a:pt x="424" y="642"/>
                    <a:pt x="424" y="642"/>
                  </a:cubicBezTo>
                  <a:cubicBezTo>
                    <a:pt x="429" y="648"/>
                    <a:pt x="432" y="656"/>
                    <a:pt x="433" y="665"/>
                  </a:cubicBezTo>
                  <a:cubicBezTo>
                    <a:pt x="433" y="677"/>
                    <a:pt x="431" y="690"/>
                    <a:pt x="428" y="702"/>
                  </a:cubicBezTo>
                  <a:cubicBezTo>
                    <a:pt x="427" y="708"/>
                    <a:pt x="426" y="713"/>
                    <a:pt x="425" y="719"/>
                  </a:cubicBezTo>
                  <a:cubicBezTo>
                    <a:pt x="425" y="724"/>
                    <a:pt x="426" y="730"/>
                    <a:pt x="426" y="735"/>
                  </a:cubicBezTo>
                  <a:close/>
                  <a:moveTo>
                    <a:pt x="337" y="955"/>
                  </a:moveTo>
                  <a:cubicBezTo>
                    <a:pt x="335" y="954"/>
                    <a:pt x="333" y="954"/>
                    <a:pt x="330" y="954"/>
                  </a:cubicBezTo>
                  <a:cubicBezTo>
                    <a:pt x="330" y="954"/>
                    <a:pt x="330" y="954"/>
                    <a:pt x="329" y="953"/>
                  </a:cubicBezTo>
                  <a:cubicBezTo>
                    <a:pt x="328" y="948"/>
                    <a:pt x="328" y="943"/>
                    <a:pt x="329" y="938"/>
                  </a:cubicBezTo>
                  <a:cubicBezTo>
                    <a:pt x="333" y="940"/>
                    <a:pt x="337" y="943"/>
                    <a:pt x="341" y="946"/>
                  </a:cubicBezTo>
                  <a:cubicBezTo>
                    <a:pt x="340" y="947"/>
                    <a:pt x="339" y="949"/>
                    <a:pt x="339" y="951"/>
                  </a:cubicBezTo>
                  <a:cubicBezTo>
                    <a:pt x="338" y="951"/>
                    <a:pt x="338" y="951"/>
                    <a:pt x="338" y="952"/>
                  </a:cubicBezTo>
                  <a:cubicBezTo>
                    <a:pt x="338" y="952"/>
                    <a:pt x="337" y="953"/>
                    <a:pt x="337" y="954"/>
                  </a:cubicBezTo>
                  <a:cubicBezTo>
                    <a:pt x="337" y="954"/>
                    <a:pt x="337" y="954"/>
                    <a:pt x="337" y="955"/>
                  </a:cubicBezTo>
                  <a:close/>
                  <a:moveTo>
                    <a:pt x="394" y="928"/>
                  </a:moveTo>
                  <a:cubicBezTo>
                    <a:pt x="389" y="925"/>
                    <a:pt x="385" y="923"/>
                    <a:pt x="381" y="920"/>
                  </a:cubicBezTo>
                  <a:cubicBezTo>
                    <a:pt x="382" y="918"/>
                    <a:pt x="383" y="915"/>
                    <a:pt x="384" y="913"/>
                  </a:cubicBezTo>
                  <a:cubicBezTo>
                    <a:pt x="385" y="912"/>
                    <a:pt x="386" y="911"/>
                    <a:pt x="386" y="909"/>
                  </a:cubicBezTo>
                  <a:cubicBezTo>
                    <a:pt x="388" y="911"/>
                    <a:pt x="390" y="912"/>
                    <a:pt x="393" y="913"/>
                  </a:cubicBezTo>
                  <a:cubicBezTo>
                    <a:pt x="393" y="913"/>
                    <a:pt x="393" y="913"/>
                    <a:pt x="394" y="913"/>
                  </a:cubicBezTo>
                  <a:cubicBezTo>
                    <a:pt x="393" y="918"/>
                    <a:pt x="393" y="923"/>
                    <a:pt x="394" y="928"/>
                  </a:cubicBezTo>
                  <a:close/>
                  <a:moveTo>
                    <a:pt x="371" y="901"/>
                  </a:moveTo>
                  <a:cubicBezTo>
                    <a:pt x="370" y="904"/>
                    <a:pt x="369" y="908"/>
                    <a:pt x="368" y="911"/>
                  </a:cubicBezTo>
                  <a:cubicBezTo>
                    <a:pt x="364" y="909"/>
                    <a:pt x="361" y="906"/>
                    <a:pt x="358" y="904"/>
                  </a:cubicBezTo>
                  <a:cubicBezTo>
                    <a:pt x="358" y="900"/>
                    <a:pt x="359" y="896"/>
                    <a:pt x="360" y="893"/>
                  </a:cubicBezTo>
                  <a:cubicBezTo>
                    <a:pt x="363" y="895"/>
                    <a:pt x="367" y="898"/>
                    <a:pt x="371" y="901"/>
                  </a:cubicBezTo>
                  <a:close/>
                  <a:moveTo>
                    <a:pt x="360" y="890"/>
                  </a:moveTo>
                  <a:cubicBezTo>
                    <a:pt x="360" y="887"/>
                    <a:pt x="361" y="883"/>
                    <a:pt x="362" y="879"/>
                  </a:cubicBezTo>
                  <a:cubicBezTo>
                    <a:pt x="362" y="880"/>
                    <a:pt x="363" y="880"/>
                    <a:pt x="364" y="881"/>
                  </a:cubicBezTo>
                  <a:cubicBezTo>
                    <a:pt x="367" y="884"/>
                    <a:pt x="371" y="886"/>
                    <a:pt x="374" y="889"/>
                  </a:cubicBezTo>
                  <a:cubicBezTo>
                    <a:pt x="373" y="892"/>
                    <a:pt x="372" y="895"/>
                    <a:pt x="372" y="898"/>
                  </a:cubicBezTo>
                  <a:cubicBezTo>
                    <a:pt x="368" y="896"/>
                    <a:pt x="365" y="894"/>
                    <a:pt x="361" y="891"/>
                  </a:cubicBezTo>
                  <a:cubicBezTo>
                    <a:pt x="361" y="891"/>
                    <a:pt x="360" y="891"/>
                    <a:pt x="360" y="890"/>
                  </a:cubicBezTo>
                  <a:close/>
                  <a:moveTo>
                    <a:pt x="366" y="912"/>
                  </a:moveTo>
                  <a:cubicBezTo>
                    <a:pt x="366" y="913"/>
                    <a:pt x="367" y="913"/>
                    <a:pt x="367" y="913"/>
                  </a:cubicBezTo>
                  <a:cubicBezTo>
                    <a:pt x="365" y="918"/>
                    <a:pt x="363" y="923"/>
                    <a:pt x="361" y="927"/>
                  </a:cubicBezTo>
                  <a:cubicBezTo>
                    <a:pt x="359" y="926"/>
                    <a:pt x="357" y="926"/>
                    <a:pt x="355" y="925"/>
                  </a:cubicBezTo>
                  <a:cubicBezTo>
                    <a:pt x="354" y="924"/>
                    <a:pt x="353" y="924"/>
                    <a:pt x="352" y="923"/>
                  </a:cubicBezTo>
                  <a:cubicBezTo>
                    <a:pt x="353" y="920"/>
                    <a:pt x="354" y="917"/>
                    <a:pt x="355" y="914"/>
                  </a:cubicBezTo>
                  <a:cubicBezTo>
                    <a:pt x="356" y="911"/>
                    <a:pt x="357" y="909"/>
                    <a:pt x="357" y="906"/>
                  </a:cubicBezTo>
                  <a:cubicBezTo>
                    <a:pt x="360" y="908"/>
                    <a:pt x="363" y="910"/>
                    <a:pt x="366" y="912"/>
                  </a:cubicBezTo>
                  <a:close/>
                  <a:moveTo>
                    <a:pt x="356" y="903"/>
                  </a:moveTo>
                  <a:cubicBezTo>
                    <a:pt x="351" y="899"/>
                    <a:pt x="347" y="897"/>
                    <a:pt x="342" y="894"/>
                  </a:cubicBezTo>
                  <a:cubicBezTo>
                    <a:pt x="343" y="890"/>
                    <a:pt x="345" y="887"/>
                    <a:pt x="346" y="884"/>
                  </a:cubicBezTo>
                  <a:cubicBezTo>
                    <a:pt x="349" y="885"/>
                    <a:pt x="351" y="887"/>
                    <a:pt x="354" y="889"/>
                  </a:cubicBezTo>
                  <a:cubicBezTo>
                    <a:pt x="355" y="889"/>
                    <a:pt x="356" y="890"/>
                    <a:pt x="357" y="891"/>
                  </a:cubicBezTo>
                  <a:cubicBezTo>
                    <a:pt x="357" y="895"/>
                    <a:pt x="356" y="899"/>
                    <a:pt x="356" y="903"/>
                  </a:cubicBezTo>
                  <a:close/>
                  <a:moveTo>
                    <a:pt x="355" y="905"/>
                  </a:moveTo>
                  <a:cubicBezTo>
                    <a:pt x="355" y="906"/>
                    <a:pt x="355" y="907"/>
                    <a:pt x="354" y="908"/>
                  </a:cubicBezTo>
                  <a:cubicBezTo>
                    <a:pt x="353" y="913"/>
                    <a:pt x="352" y="917"/>
                    <a:pt x="350" y="922"/>
                  </a:cubicBezTo>
                  <a:cubicBezTo>
                    <a:pt x="346" y="920"/>
                    <a:pt x="341" y="917"/>
                    <a:pt x="336" y="915"/>
                  </a:cubicBezTo>
                  <a:cubicBezTo>
                    <a:pt x="335" y="914"/>
                    <a:pt x="335" y="914"/>
                    <a:pt x="334" y="913"/>
                  </a:cubicBezTo>
                  <a:cubicBezTo>
                    <a:pt x="336" y="907"/>
                    <a:pt x="339" y="901"/>
                    <a:pt x="341" y="895"/>
                  </a:cubicBezTo>
                  <a:cubicBezTo>
                    <a:pt x="346" y="898"/>
                    <a:pt x="351" y="901"/>
                    <a:pt x="355" y="905"/>
                  </a:cubicBezTo>
                  <a:close/>
                  <a:moveTo>
                    <a:pt x="334" y="916"/>
                  </a:moveTo>
                  <a:cubicBezTo>
                    <a:pt x="339" y="919"/>
                    <a:pt x="344" y="922"/>
                    <a:pt x="349" y="924"/>
                  </a:cubicBezTo>
                  <a:cubicBezTo>
                    <a:pt x="349" y="926"/>
                    <a:pt x="348" y="928"/>
                    <a:pt x="347" y="930"/>
                  </a:cubicBezTo>
                  <a:cubicBezTo>
                    <a:pt x="344" y="928"/>
                    <a:pt x="341" y="927"/>
                    <a:pt x="337" y="925"/>
                  </a:cubicBezTo>
                  <a:cubicBezTo>
                    <a:pt x="335" y="924"/>
                    <a:pt x="333" y="923"/>
                    <a:pt x="330" y="921"/>
                  </a:cubicBezTo>
                  <a:cubicBezTo>
                    <a:pt x="331" y="920"/>
                    <a:pt x="331" y="919"/>
                    <a:pt x="332" y="917"/>
                  </a:cubicBezTo>
                  <a:cubicBezTo>
                    <a:pt x="332" y="917"/>
                    <a:pt x="333" y="916"/>
                    <a:pt x="333" y="915"/>
                  </a:cubicBezTo>
                  <a:cubicBezTo>
                    <a:pt x="333" y="916"/>
                    <a:pt x="334" y="916"/>
                    <a:pt x="334" y="916"/>
                  </a:cubicBezTo>
                  <a:close/>
                  <a:moveTo>
                    <a:pt x="351" y="925"/>
                  </a:moveTo>
                  <a:cubicBezTo>
                    <a:pt x="352" y="926"/>
                    <a:pt x="353" y="926"/>
                    <a:pt x="354" y="927"/>
                  </a:cubicBezTo>
                  <a:cubicBezTo>
                    <a:pt x="356" y="928"/>
                    <a:pt x="358" y="929"/>
                    <a:pt x="360" y="930"/>
                  </a:cubicBezTo>
                  <a:cubicBezTo>
                    <a:pt x="359" y="931"/>
                    <a:pt x="358" y="932"/>
                    <a:pt x="358" y="934"/>
                  </a:cubicBezTo>
                  <a:cubicBezTo>
                    <a:pt x="357" y="935"/>
                    <a:pt x="357" y="936"/>
                    <a:pt x="357" y="937"/>
                  </a:cubicBezTo>
                  <a:cubicBezTo>
                    <a:pt x="355" y="935"/>
                    <a:pt x="353" y="934"/>
                    <a:pt x="351" y="932"/>
                  </a:cubicBezTo>
                  <a:cubicBezTo>
                    <a:pt x="350" y="932"/>
                    <a:pt x="350" y="931"/>
                    <a:pt x="349" y="931"/>
                  </a:cubicBezTo>
                  <a:cubicBezTo>
                    <a:pt x="350" y="929"/>
                    <a:pt x="351" y="927"/>
                    <a:pt x="351" y="925"/>
                  </a:cubicBezTo>
                  <a:close/>
                  <a:moveTo>
                    <a:pt x="359" y="936"/>
                  </a:moveTo>
                  <a:cubicBezTo>
                    <a:pt x="360" y="934"/>
                    <a:pt x="361" y="932"/>
                    <a:pt x="362" y="930"/>
                  </a:cubicBezTo>
                  <a:cubicBezTo>
                    <a:pt x="365" y="932"/>
                    <a:pt x="368" y="933"/>
                    <a:pt x="371" y="935"/>
                  </a:cubicBezTo>
                  <a:cubicBezTo>
                    <a:pt x="370" y="939"/>
                    <a:pt x="368" y="943"/>
                    <a:pt x="367" y="946"/>
                  </a:cubicBezTo>
                  <a:cubicBezTo>
                    <a:pt x="366" y="945"/>
                    <a:pt x="365" y="944"/>
                    <a:pt x="364" y="944"/>
                  </a:cubicBezTo>
                  <a:cubicBezTo>
                    <a:pt x="362" y="942"/>
                    <a:pt x="360" y="940"/>
                    <a:pt x="358" y="938"/>
                  </a:cubicBezTo>
                  <a:cubicBezTo>
                    <a:pt x="359" y="937"/>
                    <a:pt x="359" y="937"/>
                    <a:pt x="359" y="936"/>
                  </a:cubicBezTo>
                  <a:close/>
                  <a:moveTo>
                    <a:pt x="363" y="928"/>
                  </a:moveTo>
                  <a:cubicBezTo>
                    <a:pt x="365" y="924"/>
                    <a:pt x="367" y="920"/>
                    <a:pt x="368" y="916"/>
                  </a:cubicBezTo>
                  <a:cubicBezTo>
                    <a:pt x="368" y="915"/>
                    <a:pt x="369" y="915"/>
                    <a:pt x="369" y="914"/>
                  </a:cubicBezTo>
                  <a:cubicBezTo>
                    <a:pt x="372" y="917"/>
                    <a:pt x="375" y="919"/>
                    <a:pt x="378" y="921"/>
                  </a:cubicBezTo>
                  <a:cubicBezTo>
                    <a:pt x="376" y="924"/>
                    <a:pt x="374" y="928"/>
                    <a:pt x="373" y="931"/>
                  </a:cubicBezTo>
                  <a:cubicBezTo>
                    <a:pt x="372" y="932"/>
                    <a:pt x="372" y="932"/>
                    <a:pt x="372" y="933"/>
                  </a:cubicBezTo>
                  <a:cubicBezTo>
                    <a:pt x="369" y="931"/>
                    <a:pt x="366" y="930"/>
                    <a:pt x="363" y="928"/>
                  </a:cubicBezTo>
                  <a:close/>
                  <a:moveTo>
                    <a:pt x="370" y="912"/>
                  </a:moveTo>
                  <a:cubicBezTo>
                    <a:pt x="371" y="909"/>
                    <a:pt x="372" y="905"/>
                    <a:pt x="373" y="902"/>
                  </a:cubicBezTo>
                  <a:cubicBezTo>
                    <a:pt x="376" y="904"/>
                    <a:pt x="380" y="906"/>
                    <a:pt x="384" y="908"/>
                  </a:cubicBezTo>
                  <a:cubicBezTo>
                    <a:pt x="384" y="909"/>
                    <a:pt x="384" y="909"/>
                    <a:pt x="384" y="909"/>
                  </a:cubicBezTo>
                  <a:cubicBezTo>
                    <a:pt x="383" y="913"/>
                    <a:pt x="381" y="916"/>
                    <a:pt x="379" y="919"/>
                  </a:cubicBezTo>
                  <a:cubicBezTo>
                    <a:pt x="376" y="917"/>
                    <a:pt x="373" y="915"/>
                    <a:pt x="370" y="912"/>
                  </a:cubicBezTo>
                  <a:close/>
                  <a:moveTo>
                    <a:pt x="385" y="906"/>
                  </a:moveTo>
                  <a:cubicBezTo>
                    <a:pt x="383" y="905"/>
                    <a:pt x="381" y="904"/>
                    <a:pt x="379" y="903"/>
                  </a:cubicBezTo>
                  <a:cubicBezTo>
                    <a:pt x="377" y="902"/>
                    <a:pt x="375" y="901"/>
                    <a:pt x="373" y="900"/>
                  </a:cubicBezTo>
                  <a:cubicBezTo>
                    <a:pt x="374" y="898"/>
                    <a:pt x="375" y="896"/>
                    <a:pt x="375" y="894"/>
                  </a:cubicBezTo>
                  <a:cubicBezTo>
                    <a:pt x="375" y="893"/>
                    <a:pt x="376" y="892"/>
                    <a:pt x="376" y="890"/>
                  </a:cubicBezTo>
                  <a:cubicBezTo>
                    <a:pt x="377" y="891"/>
                    <a:pt x="377" y="891"/>
                    <a:pt x="378" y="892"/>
                  </a:cubicBezTo>
                  <a:cubicBezTo>
                    <a:pt x="381" y="894"/>
                    <a:pt x="384" y="897"/>
                    <a:pt x="387" y="900"/>
                  </a:cubicBezTo>
                  <a:cubicBezTo>
                    <a:pt x="386" y="902"/>
                    <a:pt x="386" y="904"/>
                    <a:pt x="385" y="906"/>
                  </a:cubicBezTo>
                  <a:close/>
                  <a:moveTo>
                    <a:pt x="380" y="892"/>
                  </a:moveTo>
                  <a:cubicBezTo>
                    <a:pt x="379" y="891"/>
                    <a:pt x="378" y="890"/>
                    <a:pt x="376" y="889"/>
                  </a:cubicBezTo>
                  <a:cubicBezTo>
                    <a:pt x="377" y="886"/>
                    <a:pt x="378" y="883"/>
                    <a:pt x="379" y="880"/>
                  </a:cubicBezTo>
                  <a:cubicBezTo>
                    <a:pt x="382" y="882"/>
                    <a:pt x="386" y="885"/>
                    <a:pt x="389" y="887"/>
                  </a:cubicBezTo>
                  <a:cubicBezTo>
                    <a:pt x="389" y="888"/>
                    <a:pt x="390" y="888"/>
                    <a:pt x="391" y="889"/>
                  </a:cubicBezTo>
                  <a:cubicBezTo>
                    <a:pt x="390" y="892"/>
                    <a:pt x="389" y="895"/>
                    <a:pt x="387" y="899"/>
                  </a:cubicBezTo>
                  <a:cubicBezTo>
                    <a:pt x="385" y="897"/>
                    <a:pt x="383" y="895"/>
                    <a:pt x="380" y="892"/>
                  </a:cubicBezTo>
                  <a:close/>
                  <a:moveTo>
                    <a:pt x="375" y="887"/>
                  </a:moveTo>
                  <a:cubicBezTo>
                    <a:pt x="375" y="887"/>
                    <a:pt x="375" y="887"/>
                    <a:pt x="375" y="888"/>
                  </a:cubicBezTo>
                  <a:cubicBezTo>
                    <a:pt x="372" y="886"/>
                    <a:pt x="370" y="884"/>
                    <a:pt x="367" y="882"/>
                  </a:cubicBezTo>
                  <a:cubicBezTo>
                    <a:pt x="365" y="881"/>
                    <a:pt x="364" y="879"/>
                    <a:pt x="362" y="878"/>
                  </a:cubicBezTo>
                  <a:cubicBezTo>
                    <a:pt x="363" y="876"/>
                    <a:pt x="363" y="874"/>
                    <a:pt x="365" y="873"/>
                  </a:cubicBezTo>
                  <a:cubicBezTo>
                    <a:pt x="366" y="873"/>
                    <a:pt x="367" y="873"/>
                    <a:pt x="368" y="873"/>
                  </a:cubicBezTo>
                  <a:cubicBezTo>
                    <a:pt x="371" y="875"/>
                    <a:pt x="373" y="876"/>
                    <a:pt x="376" y="878"/>
                  </a:cubicBezTo>
                  <a:cubicBezTo>
                    <a:pt x="376" y="878"/>
                    <a:pt x="377" y="878"/>
                    <a:pt x="377" y="879"/>
                  </a:cubicBezTo>
                  <a:cubicBezTo>
                    <a:pt x="376" y="881"/>
                    <a:pt x="376" y="884"/>
                    <a:pt x="375" y="887"/>
                  </a:cubicBezTo>
                  <a:close/>
                  <a:moveTo>
                    <a:pt x="360" y="877"/>
                  </a:moveTo>
                  <a:cubicBezTo>
                    <a:pt x="360" y="877"/>
                    <a:pt x="360" y="877"/>
                    <a:pt x="360" y="877"/>
                  </a:cubicBezTo>
                  <a:cubicBezTo>
                    <a:pt x="358" y="875"/>
                    <a:pt x="356" y="874"/>
                    <a:pt x="354" y="872"/>
                  </a:cubicBezTo>
                  <a:cubicBezTo>
                    <a:pt x="357" y="872"/>
                    <a:pt x="359" y="872"/>
                    <a:pt x="361" y="873"/>
                  </a:cubicBezTo>
                  <a:cubicBezTo>
                    <a:pt x="362" y="873"/>
                    <a:pt x="362" y="873"/>
                    <a:pt x="362" y="873"/>
                  </a:cubicBezTo>
                  <a:cubicBezTo>
                    <a:pt x="361" y="874"/>
                    <a:pt x="361" y="875"/>
                    <a:pt x="360" y="877"/>
                  </a:cubicBezTo>
                  <a:close/>
                  <a:moveTo>
                    <a:pt x="357" y="875"/>
                  </a:moveTo>
                  <a:cubicBezTo>
                    <a:pt x="358" y="876"/>
                    <a:pt x="359" y="877"/>
                    <a:pt x="360" y="878"/>
                  </a:cubicBezTo>
                  <a:cubicBezTo>
                    <a:pt x="359" y="880"/>
                    <a:pt x="359" y="882"/>
                    <a:pt x="359" y="883"/>
                  </a:cubicBezTo>
                  <a:cubicBezTo>
                    <a:pt x="358" y="885"/>
                    <a:pt x="358" y="887"/>
                    <a:pt x="358" y="889"/>
                  </a:cubicBezTo>
                  <a:cubicBezTo>
                    <a:pt x="354" y="887"/>
                    <a:pt x="351" y="884"/>
                    <a:pt x="347" y="882"/>
                  </a:cubicBezTo>
                  <a:cubicBezTo>
                    <a:pt x="349" y="879"/>
                    <a:pt x="350" y="876"/>
                    <a:pt x="352" y="872"/>
                  </a:cubicBezTo>
                  <a:cubicBezTo>
                    <a:pt x="352" y="872"/>
                    <a:pt x="352" y="872"/>
                    <a:pt x="353" y="872"/>
                  </a:cubicBezTo>
                  <a:cubicBezTo>
                    <a:pt x="354" y="873"/>
                    <a:pt x="355" y="874"/>
                    <a:pt x="357" y="875"/>
                  </a:cubicBezTo>
                  <a:close/>
                  <a:moveTo>
                    <a:pt x="345" y="881"/>
                  </a:moveTo>
                  <a:cubicBezTo>
                    <a:pt x="344" y="881"/>
                    <a:pt x="343" y="880"/>
                    <a:pt x="342" y="880"/>
                  </a:cubicBezTo>
                  <a:cubicBezTo>
                    <a:pt x="340" y="879"/>
                    <a:pt x="338" y="878"/>
                    <a:pt x="336" y="876"/>
                  </a:cubicBezTo>
                  <a:cubicBezTo>
                    <a:pt x="336" y="875"/>
                    <a:pt x="337" y="873"/>
                    <a:pt x="338" y="871"/>
                  </a:cubicBezTo>
                  <a:cubicBezTo>
                    <a:pt x="342" y="872"/>
                    <a:pt x="346" y="872"/>
                    <a:pt x="350" y="872"/>
                  </a:cubicBezTo>
                  <a:cubicBezTo>
                    <a:pt x="348" y="875"/>
                    <a:pt x="347" y="878"/>
                    <a:pt x="345" y="881"/>
                  </a:cubicBezTo>
                  <a:close/>
                  <a:moveTo>
                    <a:pt x="334" y="875"/>
                  </a:moveTo>
                  <a:cubicBezTo>
                    <a:pt x="333" y="875"/>
                    <a:pt x="333" y="875"/>
                    <a:pt x="332" y="875"/>
                  </a:cubicBezTo>
                  <a:cubicBezTo>
                    <a:pt x="332" y="873"/>
                    <a:pt x="332" y="872"/>
                    <a:pt x="332" y="871"/>
                  </a:cubicBezTo>
                  <a:cubicBezTo>
                    <a:pt x="332" y="871"/>
                    <a:pt x="332" y="871"/>
                    <a:pt x="332" y="871"/>
                  </a:cubicBezTo>
                  <a:cubicBezTo>
                    <a:pt x="333" y="871"/>
                    <a:pt x="334" y="871"/>
                    <a:pt x="336" y="871"/>
                  </a:cubicBezTo>
                  <a:cubicBezTo>
                    <a:pt x="335" y="873"/>
                    <a:pt x="334" y="874"/>
                    <a:pt x="334" y="875"/>
                  </a:cubicBezTo>
                  <a:close/>
                  <a:moveTo>
                    <a:pt x="333" y="876"/>
                  </a:moveTo>
                  <a:cubicBezTo>
                    <a:pt x="333" y="877"/>
                    <a:pt x="332" y="878"/>
                    <a:pt x="332" y="879"/>
                  </a:cubicBezTo>
                  <a:cubicBezTo>
                    <a:pt x="332" y="878"/>
                    <a:pt x="332" y="877"/>
                    <a:pt x="332" y="876"/>
                  </a:cubicBezTo>
                  <a:cubicBezTo>
                    <a:pt x="333" y="876"/>
                    <a:pt x="333" y="876"/>
                    <a:pt x="333" y="876"/>
                  </a:cubicBezTo>
                  <a:close/>
                  <a:moveTo>
                    <a:pt x="335" y="877"/>
                  </a:moveTo>
                  <a:cubicBezTo>
                    <a:pt x="338" y="879"/>
                    <a:pt x="341" y="881"/>
                    <a:pt x="344" y="883"/>
                  </a:cubicBezTo>
                  <a:cubicBezTo>
                    <a:pt x="343" y="886"/>
                    <a:pt x="341" y="889"/>
                    <a:pt x="340" y="893"/>
                  </a:cubicBezTo>
                  <a:cubicBezTo>
                    <a:pt x="338" y="892"/>
                    <a:pt x="336" y="891"/>
                    <a:pt x="335" y="890"/>
                  </a:cubicBezTo>
                  <a:cubicBezTo>
                    <a:pt x="334" y="889"/>
                    <a:pt x="333" y="889"/>
                    <a:pt x="332" y="888"/>
                  </a:cubicBezTo>
                  <a:cubicBezTo>
                    <a:pt x="332" y="887"/>
                    <a:pt x="332" y="886"/>
                    <a:pt x="332" y="885"/>
                  </a:cubicBezTo>
                  <a:cubicBezTo>
                    <a:pt x="333" y="882"/>
                    <a:pt x="334" y="880"/>
                    <a:pt x="335" y="877"/>
                  </a:cubicBezTo>
                  <a:close/>
                  <a:moveTo>
                    <a:pt x="332" y="890"/>
                  </a:moveTo>
                  <a:cubicBezTo>
                    <a:pt x="334" y="891"/>
                    <a:pt x="337" y="893"/>
                    <a:pt x="339" y="894"/>
                  </a:cubicBezTo>
                  <a:cubicBezTo>
                    <a:pt x="337" y="900"/>
                    <a:pt x="334" y="906"/>
                    <a:pt x="332" y="912"/>
                  </a:cubicBezTo>
                  <a:cubicBezTo>
                    <a:pt x="331" y="912"/>
                    <a:pt x="330" y="911"/>
                    <a:pt x="329" y="911"/>
                  </a:cubicBezTo>
                  <a:cubicBezTo>
                    <a:pt x="330" y="907"/>
                    <a:pt x="330" y="903"/>
                    <a:pt x="331" y="899"/>
                  </a:cubicBezTo>
                  <a:cubicBezTo>
                    <a:pt x="331" y="896"/>
                    <a:pt x="331" y="893"/>
                    <a:pt x="332" y="890"/>
                  </a:cubicBezTo>
                  <a:cubicBezTo>
                    <a:pt x="332" y="890"/>
                    <a:pt x="332" y="890"/>
                    <a:pt x="332" y="890"/>
                  </a:cubicBezTo>
                  <a:close/>
                  <a:moveTo>
                    <a:pt x="331" y="914"/>
                  </a:moveTo>
                  <a:cubicBezTo>
                    <a:pt x="330" y="916"/>
                    <a:pt x="330" y="917"/>
                    <a:pt x="329" y="919"/>
                  </a:cubicBezTo>
                  <a:cubicBezTo>
                    <a:pt x="329" y="917"/>
                    <a:pt x="329" y="915"/>
                    <a:pt x="329" y="913"/>
                  </a:cubicBezTo>
                  <a:cubicBezTo>
                    <a:pt x="330" y="913"/>
                    <a:pt x="330" y="914"/>
                    <a:pt x="331" y="914"/>
                  </a:cubicBezTo>
                  <a:close/>
                  <a:moveTo>
                    <a:pt x="329" y="924"/>
                  </a:moveTo>
                  <a:cubicBezTo>
                    <a:pt x="331" y="924"/>
                    <a:pt x="333" y="925"/>
                    <a:pt x="334" y="926"/>
                  </a:cubicBezTo>
                  <a:cubicBezTo>
                    <a:pt x="338" y="928"/>
                    <a:pt x="342" y="930"/>
                    <a:pt x="346" y="932"/>
                  </a:cubicBezTo>
                  <a:cubicBezTo>
                    <a:pt x="345" y="936"/>
                    <a:pt x="344" y="940"/>
                    <a:pt x="342" y="943"/>
                  </a:cubicBezTo>
                  <a:cubicBezTo>
                    <a:pt x="338" y="941"/>
                    <a:pt x="333" y="938"/>
                    <a:pt x="329" y="935"/>
                  </a:cubicBezTo>
                  <a:cubicBezTo>
                    <a:pt x="329" y="934"/>
                    <a:pt x="329" y="933"/>
                    <a:pt x="329" y="931"/>
                  </a:cubicBezTo>
                  <a:cubicBezTo>
                    <a:pt x="329" y="929"/>
                    <a:pt x="329" y="927"/>
                    <a:pt x="329" y="925"/>
                  </a:cubicBezTo>
                  <a:cubicBezTo>
                    <a:pt x="329" y="924"/>
                    <a:pt x="329" y="924"/>
                    <a:pt x="329" y="924"/>
                  </a:cubicBezTo>
                  <a:close/>
                  <a:moveTo>
                    <a:pt x="340" y="954"/>
                  </a:moveTo>
                  <a:cubicBezTo>
                    <a:pt x="341" y="952"/>
                    <a:pt x="342" y="949"/>
                    <a:pt x="343" y="947"/>
                  </a:cubicBezTo>
                  <a:cubicBezTo>
                    <a:pt x="343" y="947"/>
                    <a:pt x="343" y="947"/>
                    <a:pt x="343" y="947"/>
                  </a:cubicBezTo>
                  <a:cubicBezTo>
                    <a:pt x="346" y="949"/>
                    <a:pt x="349" y="951"/>
                    <a:pt x="352" y="953"/>
                  </a:cubicBezTo>
                  <a:cubicBezTo>
                    <a:pt x="352" y="954"/>
                    <a:pt x="352" y="955"/>
                    <a:pt x="351" y="956"/>
                  </a:cubicBezTo>
                  <a:cubicBezTo>
                    <a:pt x="348" y="955"/>
                    <a:pt x="346" y="955"/>
                    <a:pt x="343" y="955"/>
                  </a:cubicBezTo>
                  <a:cubicBezTo>
                    <a:pt x="341" y="955"/>
                    <a:pt x="340" y="955"/>
                    <a:pt x="339" y="955"/>
                  </a:cubicBezTo>
                  <a:cubicBezTo>
                    <a:pt x="339" y="955"/>
                    <a:pt x="340" y="954"/>
                    <a:pt x="340" y="954"/>
                  </a:cubicBezTo>
                  <a:close/>
                  <a:moveTo>
                    <a:pt x="347" y="946"/>
                  </a:moveTo>
                  <a:cubicBezTo>
                    <a:pt x="346" y="946"/>
                    <a:pt x="345" y="945"/>
                    <a:pt x="344" y="944"/>
                  </a:cubicBezTo>
                  <a:cubicBezTo>
                    <a:pt x="345" y="941"/>
                    <a:pt x="346" y="937"/>
                    <a:pt x="348" y="933"/>
                  </a:cubicBezTo>
                  <a:cubicBezTo>
                    <a:pt x="348" y="933"/>
                    <a:pt x="348" y="933"/>
                    <a:pt x="348" y="933"/>
                  </a:cubicBezTo>
                  <a:cubicBezTo>
                    <a:pt x="351" y="935"/>
                    <a:pt x="353" y="937"/>
                    <a:pt x="356" y="939"/>
                  </a:cubicBezTo>
                  <a:cubicBezTo>
                    <a:pt x="355" y="943"/>
                    <a:pt x="354" y="946"/>
                    <a:pt x="353" y="950"/>
                  </a:cubicBezTo>
                  <a:cubicBezTo>
                    <a:pt x="351" y="949"/>
                    <a:pt x="349" y="948"/>
                    <a:pt x="347" y="946"/>
                  </a:cubicBezTo>
                  <a:close/>
                  <a:moveTo>
                    <a:pt x="354" y="954"/>
                  </a:moveTo>
                  <a:cubicBezTo>
                    <a:pt x="355" y="955"/>
                    <a:pt x="356" y="955"/>
                    <a:pt x="357" y="956"/>
                  </a:cubicBezTo>
                  <a:cubicBezTo>
                    <a:pt x="356" y="956"/>
                    <a:pt x="355" y="956"/>
                    <a:pt x="354" y="956"/>
                  </a:cubicBezTo>
                  <a:cubicBezTo>
                    <a:pt x="354" y="955"/>
                    <a:pt x="354" y="955"/>
                    <a:pt x="354" y="954"/>
                  </a:cubicBezTo>
                  <a:close/>
                  <a:moveTo>
                    <a:pt x="355" y="951"/>
                  </a:moveTo>
                  <a:cubicBezTo>
                    <a:pt x="356" y="948"/>
                    <a:pt x="357" y="944"/>
                    <a:pt x="358" y="941"/>
                  </a:cubicBezTo>
                  <a:cubicBezTo>
                    <a:pt x="359" y="942"/>
                    <a:pt x="360" y="943"/>
                    <a:pt x="361" y="945"/>
                  </a:cubicBezTo>
                  <a:cubicBezTo>
                    <a:pt x="363" y="946"/>
                    <a:pt x="364" y="947"/>
                    <a:pt x="366" y="949"/>
                  </a:cubicBezTo>
                  <a:cubicBezTo>
                    <a:pt x="365" y="951"/>
                    <a:pt x="363" y="953"/>
                    <a:pt x="362" y="955"/>
                  </a:cubicBezTo>
                  <a:cubicBezTo>
                    <a:pt x="361" y="956"/>
                    <a:pt x="364" y="956"/>
                    <a:pt x="364" y="955"/>
                  </a:cubicBezTo>
                  <a:cubicBezTo>
                    <a:pt x="365" y="955"/>
                    <a:pt x="366" y="954"/>
                    <a:pt x="366" y="953"/>
                  </a:cubicBezTo>
                  <a:cubicBezTo>
                    <a:pt x="367" y="953"/>
                    <a:pt x="366" y="952"/>
                    <a:pt x="366" y="952"/>
                  </a:cubicBezTo>
                  <a:cubicBezTo>
                    <a:pt x="366" y="951"/>
                    <a:pt x="367" y="951"/>
                    <a:pt x="367" y="950"/>
                  </a:cubicBezTo>
                  <a:cubicBezTo>
                    <a:pt x="369" y="952"/>
                    <a:pt x="370" y="953"/>
                    <a:pt x="372" y="955"/>
                  </a:cubicBezTo>
                  <a:cubicBezTo>
                    <a:pt x="372" y="955"/>
                    <a:pt x="372" y="955"/>
                    <a:pt x="372" y="955"/>
                  </a:cubicBezTo>
                  <a:cubicBezTo>
                    <a:pt x="371" y="954"/>
                    <a:pt x="370" y="955"/>
                    <a:pt x="370" y="956"/>
                  </a:cubicBezTo>
                  <a:cubicBezTo>
                    <a:pt x="367" y="956"/>
                    <a:pt x="364" y="956"/>
                    <a:pt x="360" y="956"/>
                  </a:cubicBezTo>
                  <a:cubicBezTo>
                    <a:pt x="360" y="955"/>
                    <a:pt x="359" y="954"/>
                    <a:pt x="358" y="954"/>
                  </a:cubicBezTo>
                  <a:cubicBezTo>
                    <a:pt x="357" y="953"/>
                    <a:pt x="356" y="952"/>
                    <a:pt x="355" y="951"/>
                  </a:cubicBezTo>
                  <a:close/>
                  <a:moveTo>
                    <a:pt x="368" y="948"/>
                  </a:moveTo>
                  <a:cubicBezTo>
                    <a:pt x="370" y="944"/>
                    <a:pt x="371" y="941"/>
                    <a:pt x="372" y="937"/>
                  </a:cubicBezTo>
                  <a:cubicBezTo>
                    <a:pt x="372" y="937"/>
                    <a:pt x="373" y="937"/>
                    <a:pt x="373" y="936"/>
                  </a:cubicBezTo>
                  <a:cubicBezTo>
                    <a:pt x="378" y="940"/>
                    <a:pt x="384" y="945"/>
                    <a:pt x="388" y="949"/>
                  </a:cubicBezTo>
                  <a:cubicBezTo>
                    <a:pt x="389" y="950"/>
                    <a:pt x="389" y="950"/>
                    <a:pt x="389" y="950"/>
                  </a:cubicBezTo>
                  <a:cubicBezTo>
                    <a:pt x="388" y="952"/>
                    <a:pt x="388" y="953"/>
                    <a:pt x="387" y="955"/>
                  </a:cubicBezTo>
                  <a:cubicBezTo>
                    <a:pt x="383" y="955"/>
                    <a:pt x="380" y="955"/>
                    <a:pt x="376" y="955"/>
                  </a:cubicBezTo>
                  <a:cubicBezTo>
                    <a:pt x="374" y="953"/>
                    <a:pt x="371" y="950"/>
                    <a:pt x="368" y="948"/>
                  </a:cubicBezTo>
                  <a:close/>
                  <a:moveTo>
                    <a:pt x="388" y="945"/>
                  </a:moveTo>
                  <a:cubicBezTo>
                    <a:pt x="383" y="941"/>
                    <a:pt x="379" y="937"/>
                    <a:pt x="374" y="934"/>
                  </a:cubicBezTo>
                  <a:cubicBezTo>
                    <a:pt x="376" y="930"/>
                    <a:pt x="378" y="926"/>
                    <a:pt x="380" y="922"/>
                  </a:cubicBezTo>
                  <a:cubicBezTo>
                    <a:pt x="384" y="925"/>
                    <a:pt x="389" y="928"/>
                    <a:pt x="394" y="931"/>
                  </a:cubicBezTo>
                  <a:cubicBezTo>
                    <a:pt x="394" y="933"/>
                    <a:pt x="394" y="936"/>
                    <a:pt x="394" y="938"/>
                  </a:cubicBezTo>
                  <a:cubicBezTo>
                    <a:pt x="392" y="942"/>
                    <a:pt x="391" y="945"/>
                    <a:pt x="390" y="948"/>
                  </a:cubicBezTo>
                  <a:cubicBezTo>
                    <a:pt x="389" y="947"/>
                    <a:pt x="389" y="946"/>
                    <a:pt x="388" y="945"/>
                  </a:cubicBezTo>
                  <a:close/>
                  <a:moveTo>
                    <a:pt x="391" y="952"/>
                  </a:moveTo>
                  <a:cubicBezTo>
                    <a:pt x="391" y="953"/>
                    <a:pt x="393" y="954"/>
                    <a:pt x="394" y="954"/>
                  </a:cubicBezTo>
                  <a:cubicBezTo>
                    <a:pt x="394" y="955"/>
                    <a:pt x="394" y="955"/>
                    <a:pt x="394" y="955"/>
                  </a:cubicBezTo>
                  <a:cubicBezTo>
                    <a:pt x="392" y="955"/>
                    <a:pt x="391" y="955"/>
                    <a:pt x="389" y="955"/>
                  </a:cubicBezTo>
                  <a:cubicBezTo>
                    <a:pt x="390" y="954"/>
                    <a:pt x="390" y="953"/>
                    <a:pt x="391" y="952"/>
                  </a:cubicBezTo>
                  <a:close/>
                  <a:moveTo>
                    <a:pt x="392" y="949"/>
                  </a:moveTo>
                  <a:cubicBezTo>
                    <a:pt x="392" y="947"/>
                    <a:pt x="393" y="946"/>
                    <a:pt x="394" y="944"/>
                  </a:cubicBezTo>
                  <a:cubicBezTo>
                    <a:pt x="394" y="946"/>
                    <a:pt x="394" y="949"/>
                    <a:pt x="394" y="951"/>
                  </a:cubicBezTo>
                  <a:cubicBezTo>
                    <a:pt x="393" y="950"/>
                    <a:pt x="392" y="950"/>
                    <a:pt x="392" y="949"/>
                  </a:cubicBezTo>
                  <a:close/>
                  <a:moveTo>
                    <a:pt x="394" y="908"/>
                  </a:moveTo>
                  <a:cubicBezTo>
                    <a:pt x="394" y="909"/>
                    <a:pt x="394" y="910"/>
                    <a:pt x="394" y="911"/>
                  </a:cubicBezTo>
                  <a:cubicBezTo>
                    <a:pt x="391" y="909"/>
                    <a:pt x="389" y="908"/>
                    <a:pt x="387" y="907"/>
                  </a:cubicBezTo>
                  <a:cubicBezTo>
                    <a:pt x="388" y="905"/>
                    <a:pt x="388" y="903"/>
                    <a:pt x="389" y="901"/>
                  </a:cubicBezTo>
                  <a:cubicBezTo>
                    <a:pt x="389" y="902"/>
                    <a:pt x="390" y="902"/>
                    <a:pt x="390" y="903"/>
                  </a:cubicBezTo>
                  <a:cubicBezTo>
                    <a:pt x="392" y="904"/>
                    <a:pt x="393" y="904"/>
                    <a:pt x="394" y="905"/>
                  </a:cubicBezTo>
                  <a:cubicBezTo>
                    <a:pt x="394" y="906"/>
                    <a:pt x="394" y="907"/>
                    <a:pt x="394" y="908"/>
                  </a:cubicBezTo>
                  <a:close/>
                  <a:moveTo>
                    <a:pt x="393" y="903"/>
                  </a:moveTo>
                  <a:cubicBezTo>
                    <a:pt x="392" y="902"/>
                    <a:pt x="390" y="901"/>
                    <a:pt x="389" y="900"/>
                  </a:cubicBezTo>
                  <a:cubicBezTo>
                    <a:pt x="390" y="898"/>
                    <a:pt x="391" y="895"/>
                    <a:pt x="392" y="893"/>
                  </a:cubicBezTo>
                  <a:cubicBezTo>
                    <a:pt x="392" y="892"/>
                    <a:pt x="392" y="891"/>
                    <a:pt x="393" y="890"/>
                  </a:cubicBezTo>
                  <a:cubicBezTo>
                    <a:pt x="393" y="890"/>
                    <a:pt x="394" y="891"/>
                    <a:pt x="395" y="891"/>
                  </a:cubicBezTo>
                  <a:cubicBezTo>
                    <a:pt x="394" y="895"/>
                    <a:pt x="394" y="900"/>
                    <a:pt x="394" y="904"/>
                  </a:cubicBezTo>
                  <a:cubicBezTo>
                    <a:pt x="394" y="904"/>
                    <a:pt x="393" y="903"/>
                    <a:pt x="393" y="903"/>
                  </a:cubicBezTo>
                  <a:close/>
                  <a:moveTo>
                    <a:pt x="393" y="889"/>
                  </a:moveTo>
                  <a:cubicBezTo>
                    <a:pt x="394" y="887"/>
                    <a:pt x="395" y="884"/>
                    <a:pt x="396" y="882"/>
                  </a:cubicBezTo>
                  <a:cubicBezTo>
                    <a:pt x="395" y="885"/>
                    <a:pt x="395" y="887"/>
                    <a:pt x="395" y="890"/>
                  </a:cubicBezTo>
                  <a:cubicBezTo>
                    <a:pt x="394" y="890"/>
                    <a:pt x="394" y="889"/>
                    <a:pt x="393" y="889"/>
                  </a:cubicBezTo>
                  <a:close/>
                  <a:moveTo>
                    <a:pt x="392" y="886"/>
                  </a:moveTo>
                  <a:cubicBezTo>
                    <a:pt x="392" y="887"/>
                    <a:pt x="391" y="887"/>
                    <a:pt x="391" y="888"/>
                  </a:cubicBezTo>
                  <a:cubicBezTo>
                    <a:pt x="391" y="887"/>
                    <a:pt x="390" y="887"/>
                    <a:pt x="390" y="887"/>
                  </a:cubicBezTo>
                  <a:cubicBezTo>
                    <a:pt x="386" y="884"/>
                    <a:pt x="383" y="881"/>
                    <a:pt x="379" y="879"/>
                  </a:cubicBezTo>
                  <a:cubicBezTo>
                    <a:pt x="380" y="877"/>
                    <a:pt x="381" y="875"/>
                    <a:pt x="382" y="874"/>
                  </a:cubicBezTo>
                  <a:cubicBezTo>
                    <a:pt x="383" y="873"/>
                    <a:pt x="381" y="873"/>
                    <a:pt x="380" y="874"/>
                  </a:cubicBezTo>
                  <a:cubicBezTo>
                    <a:pt x="379" y="875"/>
                    <a:pt x="378" y="876"/>
                    <a:pt x="378" y="878"/>
                  </a:cubicBezTo>
                  <a:cubicBezTo>
                    <a:pt x="378" y="878"/>
                    <a:pt x="378" y="878"/>
                    <a:pt x="378" y="878"/>
                  </a:cubicBezTo>
                  <a:cubicBezTo>
                    <a:pt x="375" y="876"/>
                    <a:pt x="372" y="875"/>
                    <a:pt x="370" y="873"/>
                  </a:cubicBezTo>
                  <a:cubicBezTo>
                    <a:pt x="376" y="873"/>
                    <a:pt x="382" y="873"/>
                    <a:pt x="389" y="873"/>
                  </a:cubicBezTo>
                  <a:cubicBezTo>
                    <a:pt x="391" y="873"/>
                    <a:pt x="394" y="872"/>
                    <a:pt x="397" y="872"/>
                  </a:cubicBezTo>
                  <a:cubicBezTo>
                    <a:pt x="397" y="872"/>
                    <a:pt x="397" y="873"/>
                    <a:pt x="397" y="873"/>
                  </a:cubicBezTo>
                  <a:cubicBezTo>
                    <a:pt x="395" y="877"/>
                    <a:pt x="393" y="882"/>
                    <a:pt x="392" y="886"/>
                  </a:cubicBezTo>
                  <a:close/>
                  <a:moveTo>
                    <a:pt x="353" y="863"/>
                  </a:moveTo>
                  <a:cubicBezTo>
                    <a:pt x="346" y="863"/>
                    <a:pt x="339" y="862"/>
                    <a:pt x="333" y="862"/>
                  </a:cubicBezTo>
                  <a:cubicBezTo>
                    <a:pt x="333" y="854"/>
                    <a:pt x="334" y="847"/>
                    <a:pt x="335" y="839"/>
                  </a:cubicBezTo>
                  <a:cubicBezTo>
                    <a:pt x="338" y="819"/>
                    <a:pt x="339" y="800"/>
                    <a:pt x="342" y="780"/>
                  </a:cubicBezTo>
                  <a:cubicBezTo>
                    <a:pt x="345" y="761"/>
                    <a:pt x="349" y="742"/>
                    <a:pt x="352" y="723"/>
                  </a:cubicBezTo>
                  <a:cubicBezTo>
                    <a:pt x="352" y="719"/>
                    <a:pt x="352" y="716"/>
                    <a:pt x="353" y="712"/>
                  </a:cubicBezTo>
                  <a:cubicBezTo>
                    <a:pt x="353" y="712"/>
                    <a:pt x="353" y="712"/>
                    <a:pt x="353" y="713"/>
                  </a:cubicBezTo>
                  <a:cubicBezTo>
                    <a:pt x="354" y="717"/>
                    <a:pt x="355" y="721"/>
                    <a:pt x="359" y="724"/>
                  </a:cubicBezTo>
                  <a:cubicBezTo>
                    <a:pt x="362" y="726"/>
                    <a:pt x="365" y="726"/>
                    <a:pt x="368" y="725"/>
                  </a:cubicBezTo>
                  <a:cubicBezTo>
                    <a:pt x="369" y="725"/>
                    <a:pt x="371" y="723"/>
                    <a:pt x="372" y="722"/>
                  </a:cubicBezTo>
                  <a:cubicBezTo>
                    <a:pt x="374" y="725"/>
                    <a:pt x="376" y="726"/>
                    <a:pt x="380" y="727"/>
                  </a:cubicBezTo>
                  <a:cubicBezTo>
                    <a:pt x="386" y="728"/>
                    <a:pt x="390" y="728"/>
                    <a:pt x="395" y="725"/>
                  </a:cubicBezTo>
                  <a:cubicBezTo>
                    <a:pt x="401" y="720"/>
                    <a:pt x="403" y="708"/>
                    <a:pt x="399" y="701"/>
                  </a:cubicBezTo>
                  <a:cubicBezTo>
                    <a:pt x="397" y="696"/>
                    <a:pt x="392" y="696"/>
                    <a:pt x="388" y="697"/>
                  </a:cubicBezTo>
                  <a:cubicBezTo>
                    <a:pt x="382" y="698"/>
                    <a:pt x="381" y="693"/>
                    <a:pt x="376" y="690"/>
                  </a:cubicBezTo>
                  <a:cubicBezTo>
                    <a:pt x="368" y="685"/>
                    <a:pt x="356" y="690"/>
                    <a:pt x="355" y="700"/>
                  </a:cubicBezTo>
                  <a:cubicBezTo>
                    <a:pt x="354" y="703"/>
                    <a:pt x="357" y="705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62" y="705"/>
                    <a:pt x="363" y="702"/>
                    <a:pt x="363" y="699"/>
                  </a:cubicBezTo>
                  <a:cubicBezTo>
                    <a:pt x="364" y="697"/>
                    <a:pt x="367" y="695"/>
                    <a:pt x="370" y="696"/>
                  </a:cubicBezTo>
                  <a:cubicBezTo>
                    <a:pt x="372" y="696"/>
                    <a:pt x="374" y="698"/>
                    <a:pt x="375" y="700"/>
                  </a:cubicBezTo>
                  <a:cubicBezTo>
                    <a:pt x="378" y="703"/>
                    <a:pt x="381" y="704"/>
                    <a:pt x="385" y="705"/>
                  </a:cubicBezTo>
                  <a:cubicBezTo>
                    <a:pt x="388" y="705"/>
                    <a:pt x="392" y="702"/>
                    <a:pt x="393" y="706"/>
                  </a:cubicBezTo>
                  <a:cubicBezTo>
                    <a:pt x="394" y="708"/>
                    <a:pt x="393" y="712"/>
                    <a:pt x="393" y="714"/>
                  </a:cubicBezTo>
                  <a:cubicBezTo>
                    <a:pt x="390" y="723"/>
                    <a:pt x="379" y="721"/>
                    <a:pt x="376" y="714"/>
                  </a:cubicBezTo>
                  <a:cubicBezTo>
                    <a:pt x="375" y="712"/>
                    <a:pt x="372" y="711"/>
                    <a:pt x="371" y="712"/>
                  </a:cubicBezTo>
                  <a:cubicBezTo>
                    <a:pt x="369" y="714"/>
                    <a:pt x="366" y="719"/>
                    <a:pt x="363" y="718"/>
                  </a:cubicBezTo>
                  <a:cubicBezTo>
                    <a:pt x="360" y="716"/>
                    <a:pt x="360" y="710"/>
                    <a:pt x="359" y="707"/>
                  </a:cubicBezTo>
                  <a:cubicBezTo>
                    <a:pt x="358" y="705"/>
                    <a:pt x="355" y="704"/>
                    <a:pt x="353" y="705"/>
                  </a:cubicBezTo>
                  <a:cubicBezTo>
                    <a:pt x="354" y="692"/>
                    <a:pt x="354" y="679"/>
                    <a:pt x="355" y="666"/>
                  </a:cubicBezTo>
                  <a:cubicBezTo>
                    <a:pt x="356" y="651"/>
                    <a:pt x="358" y="637"/>
                    <a:pt x="361" y="623"/>
                  </a:cubicBezTo>
                  <a:cubicBezTo>
                    <a:pt x="365" y="623"/>
                    <a:pt x="370" y="624"/>
                    <a:pt x="373" y="624"/>
                  </a:cubicBezTo>
                  <a:cubicBezTo>
                    <a:pt x="382" y="624"/>
                    <a:pt x="391" y="624"/>
                    <a:pt x="399" y="627"/>
                  </a:cubicBezTo>
                  <a:cubicBezTo>
                    <a:pt x="401" y="627"/>
                    <a:pt x="403" y="628"/>
                    <a:pt x="405" y="629"/>
                  </a:cubicBezTo>
                  <a:cubicBezTo>
                    <a:pt x="406" y="631"/>
                    <a:pt x="406" y="634"/>
                    <a:pt x="407" y="637"/>
                  </a:cubicBezTo>
                  <a:cubicBezTo>
                    <a:pt x="409" y="646"/>
                    <a:pt x="409" y="656"/>
                    <a:pt x="410" y="666"/>
                  </a:cubicBezTo>
                  <a:cubicBezTo>
                    <a:pt x="410" y="676"/>
                    <a:pt x="411" y="686"/>
                    <a:pt x="410" y="697"/>
                  </a:cubicBezTo>
                  <a:cubicBezTo>
                    <a:pt x="410" y="717"/>
                    <a:pt x="410" y="737"/>
                    <a:pt x="410" y="758"/>
                  </a:cubicBezTo>
                  <a:cubicBezTo>
                    <a:pt x="409" y="791"/>
                    <a:pt x="403" y="825"/>
                    <a:pt x="398" y="859"/>
                  </a:cubicBezTo>
                  <a:cubicBezTo>
                    <a:pt x="398" y="860"/>
                    <a:pt x="398" y="861"/>
                    <a:pt x="398" y="863"/>
                  </a:cubicBezTo>
                  <a:cubicBezTo>
                    <a:pt x="383" y="864"/>
                    <a:pt x="368" y="864"/>
                    <a:pt x="353" y="863"/>
                  </a:cubicBezTo>
                  <a:close/>
                  <a:moveTo>
                    <a:pt x="378" y="489"/>
                  </a:moveTo>
                  <a:cubicBezTo>
                    <a:pt x="378" y="481"/>
                    <a:pt x="377" y="473"/>
                    <a:pt x="374" y="466"/>
                  </a:cubicBezTo>
                  <a:cubicBezTo>
                    <a:pt x="371" y="460"/>
                    <a:pt x="361" y="451"/>
                    <a:pt x="370" y="445"/>
                  </a:cubicBezTo>
                  <a:cubicBezTo>
                    <a:pt x="375" y="442"/>
                    <a:pt x="382" y="443"/>
                    <a:pt x="388" y="442"/>
                  </a:cubicBezTo>
                  <a:cubicBezTo>
                    <a:pt x="387" y="444"/>
                    <a:pt x="386" y="447"/>
                    <a:pt x="387" y="449"/>
                  </a:cubicBezTo>
                  <a:cubicBezTo>
                    <a:pt x="388" y="453"/>
                    <a:pt x="395" y="452"/>
                    <a:pt x="394" y="447"/>
                  </a:cubicBezTo>
                  <a:cubicBezTo>
                    <a:pt x="396" y="445"/>
                    <a:pt x="399" y="443"/>
                    <a:pt x="401" y="441"/>
                  </a:cubicBezTo>
                  <a:cubicBezTo>
                    <a:pt x="407" y="441"/>
                    <a:pt x="412" y="440"/>
                    <a:pt x="418" y="441"/>
                  </a:cubicBezTo>
                  <a:cubicBezTo>
                    <a:pt x="423" y="442"/>
                    <a:pt x="434" y="444"/>
                    <a:pt x="430" y="451"/>
                  </a:cubicBezTo>
                  <a:cubicBezTo>
                    <a:pt x="428" y="452"/>
                    <a:pt x="426" y="452"/>
                    <a:pt x="425" y="453"/>
                  </a:cubicBezTo>
                  <a:cubicBezTo>
                    <a:pt x="424" y="453"/>
                    <a:pt x="423" y="453"/>
                    <a:pt x="422" y="453"/>
                  </a:cubicBezTo>
                  <a:cubicBezTo>
                    <a:pt x="421" y="453"/>
                    <a:pt x="420" y="453"/>
                    <a:pt x="419" y="453"/>
                  </a:cubicBezTo>
                  <a:cubicBezTo>
                    <a:pt x="419" y="453"/>
                    <a:pt x="418" y="453"/>
                    <a:pt x="418" y="453"/>
                  </a:cubicBezTo>
                  <a:cubicBezTo>
                    <a:pt x="415" y="453"/>
                    <a:pt x="413" y="457"/>
                    <a:pt x="415" y="459"/>
                  </a:cubicBezTo>
                  <a:cubicBezTo>
                    <a:pt x="417" y="461"/>
                    <a:pt x="419" y="461"/>
                    <a:pt x="422" y="461"/>
                  </a:cubicBezTo>
                  <a:cubicBezTo>
                    <a:pt x="419" y="465"/>
                    <a:pt x="417" y="468"/>
                    <a:pt x="415" y="472"/>
                  </a:cubicBezTo>
                  <a:cubicBezTo>
                    <a:pt x="406" y="487"/>
                    <a:pt x="407" y="504"/>
                    <a:pt x="406" y="521"/>
                  </a:cubicBezTo>
                  <a:cubicBezTo>
                    <a:pt x="403" y="522"/>
                    <a:pt x="399" y="523"/>
                    <a:pt x="395" y="522"/>
                  </a:cubicBezTo>
                  <a:cubicBezTo>
                    <a:pt x="393" y="522"/>
                    <a:pt x="379" y="517"/>
                    <a:pt x="381" y="515"/>
                  </a:cubicBezTo>
                  <a:cubicBezTo>
                    <a:pt x="381" y="515"/>
                    <a:pt x="380" y="514"/>
                    <a:pt x="380" y="515"/>
                  </a:cubicBezTo>
                  <a:cubicBezTo>
                    <a:pt x="379" y="515"/>
                    <a:pt x="379" y="515"/>
                    <a:pt x="379" y="516"/>
                  </a:cubicBezTo>
                  <a:cubicBezTo>
                    <a:pt x="379" y="516"/>
                    <a:pt x="379" y="517"/>
                    <a:pt x="379" y="517"/>
                  </a:cubicBezTo>
                  <a:cubicBezTo>
                    <a:pt x="387" y="522"/>
                    <a:pt x="397" y="525"/>
                    <a:pt x="406" y="522"/>
                  </a:cubicBezTo>
                  <a:cubicBezTo>
                    <a:pt x="406" y="522"/>
                    <a:pt x="406" y="523"/>
                    <a:pt x="406" y="523"/>
                  </a:cubicBezTo>
                  <a:cubicBezTo>
                    <a:pt x="406" y="525"/>
                    <a:pt x="406" y="528"/>
                    <a:pt x="406" y="530"/>
                  </a:cubicBezTo>
                  <a:cubicBezTo>
                    <a:pt x="402" y="534"/>
                    <a:pt x="398" y="537"/>
                    <a:pt x="393" y="538"/>
                  </a:cubicBezTo>
                  <a:cubicBezTo>
                    <a:pt x="392" y="538"/>
                    <a:pt x="382" y="539"/>
                    <a:pt x="382" y="536"/>
                  </a:cubicBezTo>
                  <a:cubicBezTo>
                    <a:pt x="383" y="535"/>
                    <a:pt x="381" y="535"/>
                    <a:pt x="381" y="536"/>
                  </a:cubicBezTo>
                  <a:cubicBezTo>
                    <a:pt x="380" y="540"/>
                    <a:pt x="388" y="539"/>
                    <a:pt x="390" y="539"/>
                  </a:cubicBezTo>
                  <a:cubicBezTo>
                    <a:pt x="396" y="539"/>
                    <a:pt x="401" y="537"/>
                    <a:pt x="406" y="532"/>
                  </a:cubicBezTo>
                  <a:cubicBezTo>
                    <a:pt x="405" y="541"/>
                    <a:pt x="405" y="550"/>
                    <a:pt x="405" y="559"/>
                  </a:cubicBezTo>
                  <a:cubicBezTo>
                    <a:pt x="402" y="561"/>
                    <a:pt x="400" y="564"/>
                    <a:pt x="396" y="566"/>
                  </a:cubicBezTo>
                  <a:cubicBezTo>
                    <a:pt x="394" y="567"/>
                    <a:pt x="390" y="567"/>
                    <a:pt x="387" y="567"/>
                  </a:cubicBezTo>
                  <a:cubicBezTo>
                    <a:pt x="385" y="567"/>
                    <a:pt x="378" y="567"/>
                    <a:pt x="380" y="564"/>
                  </a:cubicBezTo>
                  <a:cubicBezTo>
                    <a:pt x="380" y="563"/>
                    <a:pt x="379" y="562"/>
                    <a:pt x="379" y="563"/>
                  </a:cubicBezTo>
                  <a:cubicBezTo>
                    <a:pt x="376" y="569"/>
                    <a:pt x="386" y="569"/>
                    <a:pt x="389" y="569"/>
                  </a:cubicBezTo>
                  <a:cubicBezTo>
                    <a:pt x="394" y="569"/>
                    <a:pt x="397" y="568"/>
                    <a:pt x="401" y="565"/>
                  </a:cubicBezTo>
                  <a:cubicBezTo>
                    <a:pt x="402" y="564"/>
                    <a:pt x="404" y="562"/>
                    <a:pt x="405" y="560"/>
                  </a:cubicBezTo>
                  <a:cubicBezTo>
                    <a:pt x="405" y="566"/>
                    <a:pt x="405" y="572"/>
                    <a:pt x="405" y="577"/>
                  </a:cubicBezTo>
                  <a:cubicBezTo>
                    <a:pt x="398" y="580"/>
                    <a:pt x="390" y="581"/>
                    <a:pt x="382" y="581"/>
                  </a:cubicBezTo>
                  <a:cubicBezTo>
                    <a:pt x="383" y="581"/>
                    <a:pt x="383" y="580"/>
                    <a:pt x="383" y="580"/>
                  </a:cubicBezTo>
                  <a:cubicBezTo>
                    <a:pt x="384" y="579"/>
                    <a:pt x="383" y="579"/>
                    <a:pt x="382" y="579"/>
                  </a:cubicBezTo>
                  <a:cubicBezTo>
                    <a:pt x="382" y="580"/>
                    <a:pt x="381" y="581"/>
                    <a:pt x="381" y="581"/>
                  </a:cubicBezTo>
                  <a:cubicBezTo>
                    <a:pt x="381" y="582"/>
                    <a:pt x="381" y="582"/>
                    <a:pt x="381" y="582"/>
                  </a:cubicBezTo>
                  <a:cubicBezTo>
                    <a:pt x="390" y="583"/>
                    <a:pt x="398" y="582"/>
                    <a:pt x="405" y="579"/>
                  </a:cubicBezTo>
                  <a:cubicBezTo>
                    <a:pt x="405" y="580"/>
                    <a:pt x="405" y="582"/>
                    <a:pt x="405" y="584"/>
                  </a:cubicBezTo>
                  <a:cubicBezTo>
                    <a:pt x="405" y="589"/>
                    <a:pt x="405" y="594"/>
                    <a:pt x="405" y="599"/>
                  </a:cubicBezTo>
                  <a:cubicBezTo>
                    <a:pt x="404" y="600"/>
                    <a:pt x="404" y="600"/>
                    <a:pt x="404" y="600"/>
                  </a:cubicBezTo>
                  <a:cubicBezTo>
                    <a:pt x="398" y="603"/>
                    <a:pt x="389" y="603"/>
                    <a:pt x="383" y="603"/>
                  </a:cubicBezTo>
                  <a:cubicBezTo>
                    <a:pt x="382" y="603"/>
                    <a:pt x="382" y="604"/>
                    <a:pt x="383" y="604"/>
                  </a:cubicBezTo>
                  <a:cubicBezTo>
                    <a:pt x="389" y="604"/>
                    <a:pt x="397" y="605"/>
                    <a:pt x="403" y="602"/>
                  </a:cubicBezTo>
                  <a:cubicBezTo>
                    <a:pt x="403" y="602"/>
                    <a:pt x="404" y="601"/>
                    <a:pt x="405" y="601"/>
                  </a:cubicBezTo>
                  <a:cubicBezTo>
                    <a:pt x="404" y="605"/>
                    <a:pt x="404" y="609"/>
                    <a:pt x="404" y="613"/>
                  </a:cubicBezTo>
                  <a:cubicBezTo>
                    <a:pt x="404" y="615"/>
                    <a:pt x="404" y="618"/>
                    <a:pt x="404" y="620"/>
                  </a:cubicBezTo>
                  <a:cubicBezTo>
                    <a:pt x="401" y="619"/>
                    <a:pt x="397" y="618"/>
                    <a:pt x="394" y="618"/>
                  </a:cubicBezTo>
                  <a:cubicBezTo>
                    <a:pt x="386" y="616"/>
                    <a:pt x="379" y="616"/>
                    <a:pt x="371" y="616"/>
                  </a:cubicBezTo>
                  <a:cubicBezTo>
                    <a:pt x="368" y="616"/>
                    <a:pt x="365" y="616"/>
                    <a:pt x="362" y="616"/>
                  </a:cubicBezTo>
                  <a:cubicBezTo>
                    <a:pt x="363" y="613"/>
                    <a:pt x="363" y="609"/>
                    <a:pt x="364" y="605"/>
                  </a:cubicBezTo>
                  <a:cubicBezTo>
                    <a:pt x="367" y="586"/>
                    <a:pt x="369" y="566"/>
                    <a:pt x="371" y="547"/>
                  </a:cubicBezTo>
                  <a:cubicBezTo>
                    <a:pt x="373" y="527"/>
                    <a:pt x="378" y="508"/>
                    <a:pt x="378" y="489"/>
                  </a:cubicBezTo>
                  <a:close/>
                  <a:moveTo>
                    <a:pt x="444" y="935"/>
                  </a:moveTo>
                  <a:cubicBezTo>
                    <a:pt x="444" y="935"/>
                    <a:pt x="444" y="935"/>
                    <a:pt x="444" y="935"/>
                  </a:cubicBezTo>
                  <a:cubicBezTo>
                    <a:pt x="444" y="936"/>
                    <a:pt x="444" y="936"/>
                    <a:pt x="444" y="937"/>
                  </a:cubicBezTo>
                  <a:cubicBezTo>
                    <a:pt x="441" y="935"/>
                    <a:pt x="438" y="934"/>
                    <a:pt x="436" y="932"/>
                  </a:cubicBezTo>
                  <a:cubicBezTo>
                    <a:pt x="435" y="931"/>
                    <a:pt x="434" y="931"/>
                    <a:pt x="433" y="930"/>
                  </a:cubicBezTo>
                  <a:cubicBezTo>
                    <a:pt x="435" y="927"/>
                    <a:pt x="436" y="923"/>
                    <a:pt x="438" y="919"/>
                  </a:cubicBezTo>
                  <a:cubicBezTo>
                    <a:pt x="440" y="921"/>
                    <a:pt x="442" y="922"/>
                    <a:pt x="444" y="923"/>
                  </a:cubicBezTo>
                  <a:cubicBezTo>
                    <a:pt x="444" y="925"/>
                    <a:pt x="444" y="926"/>
                    <a:pt x="444" y="928"/>
                  </a:cubicBezTo>
                  <a:cubicBezTo>
                    <a:pt x="444" y="930"/>
                    <a:pt x="444" y="933"/>
                    <a:pt x="444" y="935"/>
                  </a:cubicBezTo>
                  <a:close/>
                  <a:moveTo>
                    <a:pt x="404" y="912"/>
                  </a:moveTo>
                  <a:cubicBezTo>
                    <a:pt x="403" y="913"/>
                    <a:pt x="403" y="914"/>
                    <a:pt x="402" y="915"/>
                  </a:cubicBezTo>
                  <a:cubicBezTo>
                    <a:pt x="402" y="915"/>
                    <a:pt x="402" y="915"/>
                    <a:pt x="401" y="915"/>
                  </a:cubicBezTo>
                  <a:cubicBezTo>
                    <a:pt x="401" y="913"/>
                    <a:pt x="401" y="912"/>
                    <a:pt x="401" y="910"/>
                  </a:cubicBezTo>
                  <a:cubicBezTo>
                    <a:pt x="402" y="911"/>
                    <a:pt x="403" y="911"/>
                    <a:pt x="404" y="912"/>
                  </a:cubicBezTo>
                  <a:close/>
                  <a:moveTo>
                    <a:pt x="401" y="909"/>
                  </a:moveTo>
                  <a:cubicBezTo>
                    <a:pt x="401" y="905"/>
                    <a:pt x="401" y="902"/>
                    <a:pt x="402" y="898"/>
                  </a:cubicBezTo>
                  <a:cubicBezTo>
                    <a:pt x="402" y="898"/>
                    <a:pt x="402" y="897"/>
                    <a:pt x="402" y="896"/>
                  </a:cubicBezTo>
                  <a:cubicBezTo>
                    <a:pt x="402" y="896"/>
                    <a:pt x="402" y="896"/>
                    <a:pt x="402" y="896"/>
                  </a:cubicBezTo>
                  <a:cubicBezTo>
                    <a:pt x="404" y="897"/>
                    <a:pt x="406" y="899"/>
                    <a:pt x="407" y="900"/>
                  </a:cubicBezTo>
                  <a:cubicBezTo>
                    <a:pt x="406" y="903"/>
                    <a:pt x="405" y="907"/>
                    <a:pt x="404" y="911"/>
                  </a:cubicBezTo>
                  <a:cubicBezTo>
                    <a:pt x="403" y="910"/>
                    <a:pt x="402" y="909"/>
                    <a:pt x="401" y="909"/>
                  </a:cubicBezTo>
                  <a:close/>
                  <a:moveTo>
                    <a:pt x="404" y="919"/>
                  </a:moveTo>
                  <a:cubicBezTo>
                    <a:pt x="408" y="921"/>
                    <a:pt x="412" y="923"/>
                    <a:pt x="416" y="925"/>
                  </a:cubicBezTo>
                  <a:cubicBezTo>
                    <a:pt x="414" y="929"/>
                    <a:pt x="413" y="934"/>
                    <a:pt x="411" y="938"/>
                  </a:cubicBezTo>
                  <a:cubicBezTo>
                    <a:pt x="408" y="936"/>
                    <a:pt x="405" y="934"/>
                    <a:pt x="402" y="932"/>
                  </a:cubicBezTo>
                  <a:cubicBezTo>
                    <a:pt x="401" y="932"/>
                    <a:pt x="401" y="932"/>
                    <a:pt x="401" y="932"/>
                  </a:cubicBezTo>
                  <a:cubicBezTo>
                    <a:pt x="401" y="930"/>
                    <a:pt x="401" y="928"/>
                    <a:pt x="401" y="925"/>
                  </a:cubicBezTo>
                  <a:cubicBezTo>
                    <a:pt x="402" y="923"/>
                    <a:pt x="403" y="921"/>
                    <a:pt x="404" y="919"/>
                  </a:cubicBezTo>
                  <a:close/>
                  <a:moveTo>
                    <a:pt x="404" y="916"/>
                  </a:moveTo>
                  <a:cubicBezTo>
                    <a:pt x="405" y="915"/>
                    <a:pt x="405" y="914"/>
                    <a:pt x="406" y="913"/>
                  </a:cubicBezTo>
                  <a:cubicBezTo>
                    <a:pt x="409" y="916"/>
                    <a:pt x="413" y="918"/>
                    <a:pt x="417" y="921"/>
                  </a:cubicBezTo>
                  <a:cubicBezTo>
                    <a:pt x="417" y="922"/>
                    <a:pt x="417" y="922"/>
                    <a:pt x="417" y="923"/>
                  </a:cubicBezTo>
                  <a:cubicBezTo>
                    <a:pt x="413" y="921"/>
                    <a:pt x="408" y="918"/>
                    <a:pt x="404" y="916"/>
                  </a:cubicBezTo>
                  <a:close/>
                  <a:moveTo>
                    <a:pt x="407" y="913"/>
                  </a:moveTo>
                  <a:cubicBezTo>
                    <a:pt x="407" y="912"/>
                    <a:pt x="406" y="912"/>
                    <a:pt x="406" y="912"/>
                  </a:cubicBezTo>
                  <a:cubicBezTo>
                    <a:pt x="407" y="908"/>
                    <a:pt x="408" y="905"/>
                    <a:pt x="409" y="901"/>
                  </a:cubicBezTo>
                  <a:cubicBezTo>
                    <a:pt x="411" y="903"/>
                    <a:pt x="414" y="904"/>
                    <a:pt x="416" y="905"/>
                  </a:cubicBezTo>
                  <a:cubicBezTo>
                    <a:pt x="418" y="906"/>
                    <a:pt x="419" y="907"/>
                    <a:pt x="421" y="908"/>
                  </a:cubicBezTo>
                  <a:cubicBezTo>
                    <a:pt x="420" y="911"/>
                    <a:pt x="419" y="914"/>
                    <a:pt x="419" y="917"/>
                  </a:cubicBezTo>
                  <a:cubicBezTo>
                    <a:pt x="418" y="918"/>
                    <a:pt x="418" y="919"/>
                    <a:pt x="418" y="920"/>
                  </a:cubicBezTo>
                  <a:cubicBezTo>
                    <a:pt x="414" y="918"/>
                    <a:pt x="410" y="915"/>
                    <a:pt x="407" y="913"/>
                  </a:cubicBezTo>
                  <a:close/>
                  <a:moveTo>
                    <a:pt x="410" y="900"/>
                  </a:moveTo>
                  <a:cubicBezTo>
                    <a:pt x="411" y="896"/>
                    <a:pt x="412" y="892"/>
                    <a:pt x="413" y="887"/>
                  </a:cubicBezTo>
                  <a:cubicBezTo>
                    <a:pt x="413" y="886"/>
                    <a:pt x="414" y="884"/>
                    <a:pt x="414" y="882"/>
                  </a:cubicBezTo>
                  <a:cubicBezTo>
                    <a:pt x="418" y="885"/>
                    <a:pt x="421" y="887"/>
                    <a:pt x="425" y="890"/>
                  </a:cubicBezTo>
                  <a:cubicBezTo>
                    <a:pt x="424" y="896"/>
                    <a:pt x="423" y="902"/>
                    <a:pt x="421" y="907"/>
                  </a:cubicBezTo>
                  <a:cubicBezTo>
                    <a:pt x="420" y="907"/>
                    <a:pt x="418" y="906"/>
                    <a:pt x="417" y="905"/>
                  </a:cubicBezTo>
                  <a:cubicBezTo>
                    <a:pt x="415" y="903"/>
                    <a:pt x="412" y="902"/>
                    <a:pt x="410" y="900"/>
                  </a:cubicBezTo>
                  <a:close/>
                  <a:moveTo>
                    <a:pt x="419" y="922"/>
                  </a:moveTo>
                  <a:cubicBezTo>
                    <a:pt x="423" y="925"/>
                    <a:pt x="427" y="927"/>
                    <a:pt x="431" y="930"/>
                  </a:cubicBezTo>
                  <a:cubicBezTo>
                    <a:pt x="431" y="930"/>
                    <a:pt x="431" y="930"/>
                    <a:pt x="431" y="930"/>
                  </a:cubicBezTo>
                  <a:cubicBezTo>
                    <a:pt x="427" y="928"/>
                    <a:pt x="423" y="926"/>
                    <a:pt x="418" y="924"/>
                  </a:cubicBezTo>
                  <a:cubicBezTo>
                    <a:pt x="419" y="923"/>
                    <a:pt x="419" y="923"/>
                    <a:pt x="419" y="922"/>
                  </a:cubicBezTo>
                  <a:close/>
                  <a:moveTo>
                    <a:pt x="419" y="921"/>
                  </a:moveTo>
                  <a:cubicBezTo>
                    <a:pt x="420" y="919"/>
                    <a:pt x="421" y="916"/>
                    <a:pt x="422" y="914"/>
                  </a:cubicBezTo>
                  <a:cubicBezTo>
                    <a:pt x="422" y="912"/>
                    <a:pt x="422" y="911"/>
                    <a:pt x="423" y="910"/>
                  </a:cubicBezTo>
                  <a:cubicBezTo>
                    <a:pt x="427" y="913"/>
                    <a:pt x="432" y="915"/>
                    <a:pt x="436" y="918"/>
                  </a:cubicBezTo>
                  <a:cubicBezTo>
                    <a:pt x="435" y="922"/>
                    <a:pt x="433" y="926"/>
                    <a:pt x="432" y="929"/>
                  </a:cubicBezTo>
                  <a:cubicBezTo>
                    <a:pt x="427" y="927"/>
                    <a:pt x="423" y="924"/>
                    <a:pt x="419" y="921"/>
                  </a:cubicBezTo>
                  <a:close/>
                  <a:moveTo>
                    <a:pt x="438" y="918"/>
                  </a:moveTo>
                  <a:cubicBezTo>
                    <a:pt x="439" y="916"/>
                    <a:pt x="440" y="914"/>
                    <a:pt x="440" y="912"/>
                  </a:cubicBezTo>
                  <a:cubicBezTo>
                    <a:pt x="441" y="909"/>
                    <a:pt x="442" y="907"/>
                    <a:pt x="442" y="904"/>
                  </a:cubicBezTo>
                  <a:cubicBezTo>
                    <a:pt x="443" y="904"/>
                    <a:pt x="444" y="905"/>
                    <a:pt x="445" y="906"/>
                  </a:cubicBezTo>
                  <a:cubicBezTo>
                    <a:pt x="444" y="911"/>
                    <a:pt x="444" y="917"/>
                    <a:pt x="444" y="922"/>
                  </a:cubicBezTo>
                  <a:cubicBezTo>
                    <a:pt x="442" y="921"/>
                    <a:pt x="440" y="920"/>
                    <a:pt x="438" y="918"/>
                  </a:cubicBezTo>
                  <a:close/>
                  <a:moveTo>
                    <a:pt x="441" y="893"/>
                  </a:moveTo>
                  <a:cubicBezTo>
                    <a:pt x="439" y="892"/>
                    <a:pt x="437" y="890"/>
                    <a:pt x="435" y="889"/>
                  </a:cubicBezTo>
                  <a:cubicBezTo>
                    <a:pt x="433" y="887"/>
                    <a:pt x="430" y="885"/>
                    <a:pt x="428" y="883"/>
                  </a:cubicBezTo>
                  <a:cubicBezTo>
                    <a:pt x="428" y="879"/>
                    <a:pt x="429" y="875"/>
                    <a:pt x="429" y="871"/>
                  </a:cubicBezTo>
                  <a:cubicBezTo>
                    <a:pt x="431" y="873"/>
                    <a:pt x="434" y="874"/>
                    <a:pt x="436" y="876"/>
                  </a:cubicBezTo>
                  <a:cubicBezTo>
                    <a:pt x="438" y="878"/>
                    <a:pt x="441" y="880"/>
                    <a:pt x="443" y="881"/>
                  </a:cubicBezTo>
                  <a:cubicBezTo>
                    <a:pt x="443" y="882"/>
                    <a:pt x="443" y="884"/>
                    <a:pt x="443" y="885"/>
                  </a:cubicBezTo>
                  <a:cubicBezTo>
                    <a:pt x="442" y="888"/>
                    <a:pt x="442" y="890"/>
                    <a:pt x="441" y="893"/>
                  </a:cubicBezTo>
                  <a:close/>
                  <a:moveTo>
                    <a:pt x="433" y="888"/>
                  </a:moveTo>
                  <a:cubicBezTo>
                    <a:pt x="436" y="890"/>
                    <a:pt x="438" y="892"/>
                    <a:pt x="441" y="894"/>
                  </a:cubicBezTo>
                  <a:cubicBezTo>
                    <a:pt x="441" y="897"/>
                    <a:pt x="441" y="899"/>
                    <a:pt x="440" y="901"/>
                  </a:cubicBezTo>
                  <a:cubicBezTo>
                    <a:pt x="436" y="898"/>
                    <a:pt x="432" y="895"/>
                    <a:pt x="429" y="892"/>
                  </a:cubicBezTo>
                  <a:cubicBezTo>
                    <a:pt x="428" y="891"/>
                    <a:pt x="427" y="891"/>
                    <a:pt x="426" y="890"/>
                  </a:cubicBezTo>
                  <a:cubicBezTo>
                    <a:pt x="427" y="888"/>
                    <a:pt x="427" y="886"/>
                    <a:pt x="427" y="884"/>
                  </a:cubicBezTo>
                  <a:cubicBezTo>
                    <a:pt x="429" y="886"/>
                    <a:pt x="431" y="887"/>
                    <a:pt x="433" y="888"/>
                  </a:cubicBezTo>
                  <a:close/>
                  <a:moveTo>
                    <a:pt x="440" y="902"/>
                  </a:moveTo>
                  <a:cubicBezTo>
                    <a:pt x="440" y="905"/>
                    <a:pt x="439" y="907"/>
                    <a:pt x="439" y="910"/>
                  </a:cubicBezTo>
                  <a:cubicBezTo>
                    <a:pt x="438" y="913"/>
                    <a:pt x="437" y="915"/>
                    <a:pt x="436" y="917"/>
                  </a:cubicBezTo>
                  <a:cubicBezTo>
                    <a:pt x="432" y="915"/>
                    <a:pt x="428" y="912"/>
                    <a:pt x="423" y="909"/>
                  </a:cubicBezTo>
                  <a:cubicBezTo>
                    <a:pt x="424" y="903"/>
                    <a:pt x="425" y="897"/>
                    <a:pt x="426" y="891"/>
                  </a:cubicBezTo>
                  <a:cubicBezTo>
                    <a:pt x="431" y="895"/>
                    <a:pt x="435" y="899"/>
                    <a:pt x="440" y="902"/>
                  </a:cubicBezTo>
                  <a:close/>
                  <a:moveTo>
                    <a:pt x="426" y="882"/>
                  </a:moveTo>
                  <a:cubicBezTo>
                    <a:pt x="424" y="881"/>
                    <a:pt x="423" y="879"/>
                    <a:pt x="421" y="878"/>
                  </a:cubicBezTo>
                  <a:cubicBezTo>
                    <a:pt x="420" y="877"/>
                    <a:pt x="418" y="877"/>
                    <a:pt x="416" y="876"/>
                  </a:cubicBezTo>
                  <a:cubicBezTo>
                    <a:pt x="417" y="874"/>
                    <a:pt x="417" y="872"/>
                    <a:pt x="418" y="870"/>
                  </a:cubicBezTo>
                  <a:cubicBezTo>
                    <a:pt x="418" y="870"/>
                    <a:pt x="418" y="870"/>
                    <a:pt x="418" y="870"/>
                  </a:cubicBezTo>
                  <a:cubicBezTo>
                    <a:pt x="421" y="869"/>
                    <a:pt x="423" y="869"/>
                    <a:pt x="426" y="869"/>
                  </a:cubicBezTo>
                  <a:cubicBezTo>
                    <a:pt x="426" y="869"/>
                    <a:pt x="426" y="870"/>
                    <a:pt x="426" y="870"/>
                  </a:cubicBezTo>
                  <a:cubicBezTo>
                    <a:pt x="426" y="874"/>
                    <a:pt x="426" y="878"/>
                    <a:pt x="426" y="882"/>
                  </a:cubicBezTo>
                  <a:close/>
                  <a:moveTo>
                    <a:pt x="419" y="878"/>
                  </a:moveTo>
                  <a:cubicBezTo>
                    <a:pt x="421" y="880"/>
                    <a:pt x="424" y="881"/>
                    <a:pt x="426" y="883"/>
                  </a:cubicBezTo>
                  <a:cubicBezTo>
                    <a:pt x="425" y="885"/>
                    <a:pt x="425" y="887"/>
                    <a:pt x="425" y="889"/>
                  </a:cubicBezTo>
                  <a:cubicBezTo>
                    <a:pt x="422" y="887"/>
                    <a:pt x="419" y="884"/>
                    <a:pt x="417" y="882"/>
                  </a:cubicBezTo>
                  <a:cubicBezTo>
                    <a:pt x="416" y="882"/>
                    <a:pt x="415" y="882"/>
                    <a:pt x="415" y="881"/>
                  </a:cubicBezTo>
                  <a:cubicBezTo>
                    <a:pt x="415" y="880"/>
                    <a:pt x="416" y="878"/>
                    <a:pt x="416" y="877"/>
                  </a:cubicBezTo>
                  <a:cubicBezTo>
                    <a:pt x="417" y="877"/>
                    <a:pt x="418" y="878"/>
                    <a:pt x="419" y="878"/>
                  </a:cubicBezTo>
                  <a:close/>
                  <a:moveTo>
                    <a:pt x="414" y="874"/>
                  </a:moveTo>
                  <a:cubicBezTo>
                    <a:pt x="412" y="873"/>
                    <a:pt x="410" y="872"/>
                    <a:pt x="409" y="871"/>
                  </a:cubicBezTo>
                  <a:cubicBezTo>
                    <a:pt x="411" y="870"/>
                    <a:pt x="413" y="870"/>
                    <a:pt x="415" y="870"/>
                  </a:cubicBezTo>
                  <a:cubicBezTo>
                    <a:pt x="415" y="871"/>
                    <a:pt x="415" y="873"/>
                    <a:pt x="414" y="874"/>
                  </a:cubicBezTo>
                  <a:close/>
                  <a:moveTo>
                    <a:pt x="414" y="875"/>
                  </a:moveTo>
                  <a:cubicBezTo>
                    <a:pt x="414" y="877"/>
                    <a:pt x="413" y="878"/>
                    <a:pt x="413" y="880"/>
                  </a:cubicBezTo>
                  <a:cubicBezTo>
                    <a:pt x="410" y="879"/>
                    <a:pt x="408" y="877"/>
                    <a:pt x="406" y="875"/>
                  </a:cubicBezTo>
                  <a:cubicBezTo>
                    <a:pt x="406" y="875"/>
                    <a:pt x="405" y="875"/>
                    <a:pt x="405" y="876"/>
                  </a:cubicBezTo>
                  <a:cubicBezTo>
                    <a:pt x="407" y="878"/>
                    <a:pt x="410" y="879"/>
                    <a:pt x="412" y="881"/>
                  </a:cubicBezTo>
                  <a:cubicBezTo>
                    <a:pt x="412" y="883"/>
                    <a:pt x="412" y="884"/>
                    <a:pt x="411" y="886"/>
                  </a:cubicBezTo>
                  <a:cubicBezTo>
                    <a:pt x="410" y="890"/>
                    <a:pt x="409" y="894"/>
                    <a:pt x="408" y="899"/>
                  </a:cubicBezTo>
                  <a:cubicBezTo>
                    <a:pt x="407" y="898"/>
                    <a:pt x="406" y="897"/>
                    <a:pt x="405" y="897"/>
                  </a:cubicBezTo>
                  <a:cubicBezTo>
                    <a:pt x="404" y="896"/>
                    <a:pt x="403" y="895"/>
                    <a:pt x="402" y="895"/>
                  </a:cubicBezTo>
                  <a:cubicBezTo>
                    <a:pt x="402" y="887"/>
                    <a:pt x="403" y="879"/>
                    <a:pt x="404" y="871"/>
                  </a:cubicBezTo>
                  <a:cubicBezTo>
                    <a:pt x="405" y="871"/>
                    <a:pt x="406" y="871"/>
                    <a:pt x="407" y="871"/>
                  </a:cubicBezTo>
                  <a:cubicBezTo>
                    <a:pt x="407" y="871"/>
                    <a:pt x="407" y="871"/>
                    <a:pt x="407" y="871"/>
                  </a:cubicBezTo>
                  <a:cubicBezTo>
                    <a:pt x="409" y="873"/>
                    <a:pt x="412" y="874"/>
                    <a:pt x="414" y="875"/>
                  </a:cubicBezTo>
                  <a:close/>
                  <a:moveTo>
                    <a:pt x="402" y="918"/>
                  </a:moveTo>
                  <a:cubicBezTo>
                    <a:pt x="402" y="918"/>
                    <a:pt x="401" y="919"/>
                    <a:pt x="401" y="919"/>
                  </a:cubicBezTo>
                  <a:cubicBezTo>
                    <a:pt x="401" y="918"/>
                    <a:pt x="401" y="918"/>
                    <a:pt x="401" y="917"/>
                  </a:cubicBezTo>
                  <a:cubicBezTo>
                    <a:pt x="401" y="917"/>
                    <a:pt x="402" y="917"/>
                    <a:pt x="402" y="918"/>
                  </a:cubicBezTo>
                  <a:close/>
                  <a:moveTo>
                    <a:pt x="401" y="935"/>
                  </a:moveTo>
                  <a:cubicBezTo>
                    <a:pt x="404" y="937"/>
                    <a:pt x="407" y="939"/>
                    <a:pt x="410" y="941"/>
                  </a:cubicBezTo>
                  <a:cubicBezTo>
                    <a:pt x="409" y="945"/>
                    <a:pt x="406" y="950"/>
                    <a:pt x="406" y="955"/>
                  </a:cubicBezTo>
                  <a:cubicBezTo>
                    <a:pt x="404" y="955"/>
                    <a:pt x="403" y="955"/>
                    <a:pt x="402" y="955"/>
                  </a:cubicBezTo>
                  <a:cubicBezTo>
                    <a:pt x="402" y="955"/>
                    <a:pt x="401" y="954"/>
                    <a:pt x="401" y="954"/>
                  </a:cubicBezTo>
                  <a:cubicBezTo>
                    <a:pt x="401" y="948"/>
                    <a:pt x="401" y="941"/>
                    <a:pt x="401" y="935"/>
                  </a:cubicBezTo>
                  <a:close/>
                  <a:moveTo>
                    <a:pt x="412" y="942"/>
                  </a:moveTo>
                  <a:cubicBezTo>
                    <a:pt x="416" y="945"/>
                    <a:pt x="421" y="948"/>
                    <a:pt x="425" y="952"/>
                  </a:cubicBezTo>
                  <a:cubicBezTo>
                    <a:pt x="425" y="952"/>
                    <a:pt x="424" y="953"/>
                    <a:pt x="424" y="953"/>
                  </a:cubicBezTo>
                  <a:cubicBezTo>
                    <a:pt x="421" y="954"/>
                    <a:pt x="418" y="955"/>
                    <a:pt x="415" y="955"/>
                  </a:cubicBezTo>
                  <a:cubicBezTo>
                    <a:pt x="413" y="955"/>
                    <a:pt x="411" y="955"/>
                    <a:pt x="408" y="955"/>
                  </a:cubicBezTo>
                  <a:cubicBezTo>
                    <a:pt x="408" y="951"/>
                    <a:pt x="410" y="946"/>
                    <a:pt x="412" y="942"/>
                  </a:cubicBezTo>
                  <a:close/>
                  <a:moveTo>
                    <a:pt x="413" y="939"/>
                  </a:moveTo>
                  <a:cubicBezTo>
                    <a:pt x="413" y="938"/>
                    <a:pt x="414" y="937"/>
                    <a:pt x="414" y="936"/>
                  </a:cubicBezTo>
                  <a:cubicBezTo>
                    <a:pt x="415" y="933"/>
                    <a:pt x="416" y="929"/>
                    <a:pt x="418" y="926"/>
                  </a:cubicBezTo>
                  <a:cubicBezTo>
                    <a:pt x="421" y="928"/>
                    <a:pt x="424" y="930"/>
                    <a:pt x="428" y="931"/>
                  </a:cubicBezTo>
                  <a:cubicBezTo>
                    <a:pt x="428" y="932"/>
                    <a:pt x="429" y="932"/>
                    <a:pt x="430" y="933"/>
                  </a:cubicBezTo>
                  <a:cubicBezTo>
                    <a:pt x="428" y="938"/>
                    <a:pt x="427" y="943"/>
                    <a:pt x="426" y="949"/>
                  </a:cubicBezTo>
                  <a:cubicBezTo>
                    <a:pt x="422" y="945"/>
                    <a:pt x="417" y="942"/>
                    <a:pt x="413" y="939"/>
                  </a:cubicBezTo>
                  <a:close/>
                  <a:moveTo>
                    <a:pt x="432" y="934"/>
                  </a:moveTo>
                  <a:cubicBezTo>
                    <a:pt x="436" y="936"/>
                    <a:pt x="439" y="938"/>
                    <a:pt x="443" y="941"/>
                  </a:cubicBezTo>
                  <a:cubicBezTo>
                    <a:pt x="442" y="942"/>
                    <a:pt x="442" y="944"/>
                    <a:pt x="441" y="946"/>
                  </a:cubicBezTo>
                  <a:cubicBezTo>
                    <a:pt x="441" y="946"/>
                    <a:pt x="441" y="949"/>
                    <a:pt x="441" y="951"/>
                  </a:cubicBezTo>
                  <a:cubicBezTo>
                    <a:pt x="437" y="952"/>
                    <a:pt x="433" y="952"/>
                    <a:pt x="430" y="952"/>
                  </a:cubicBezTo>
                  <a:cubicBezTo>
                    <a:pt x="430" y="952"/>
                    <a:pt x="430" y="952"/>
                    <a:pt x="430" y="952"/>
                  </a:cubicBezTo>
                  <a:cubicBezTo>
                    <a:pt x="429" y="952"/>
                    <a:pt x="428" y="951"/>
                    <a:pt x="427" y="950"/>
                  </a:cubicBezTo>
                  <a:cubicBezTo>
                    <a:pt x="429" y="945"/>
                    <a:pt x="430" y="939"/>
                    <a:pt x="432" y="934"/>
                  </a:cubicBezTo>
                  <a:close/>
                  <a:moveTo>
                    <a:pt x="439" y="935"/>
                  </a:moveTo>
                  <a:cubicBezTo>
                    <a:pt x="441" y="936"/>
                    <a:pt x="442" y="937"/>
                    <a:pt x="443" y="938"/>
                  </a:cubicBezTo>
                  <a:cubicBezTo>
                    <a:pt x="443" y="938"/>
                    <a:pt x="443" y="938"/>
                    <a:pt x="443" y="938"/>
                  </a:cubicBezTo>
                  <a:cubicBezTo>
                    <a:pt x="442" y="937"/>
                    <a:pt x="441" y="936"/>
                    <a:pt x="439" y="935"/>
                  </a:cubicBezTo>
                  <a:close/>
                  <a:moveTo>
                    <a:pt x="444" y="942"/>
                  </a:moveTo>
                  <a:cubicBezTo>
                    <a:pt x="445" y="942"/>
                    <a:pt x="445" y="942"/>
                    <a:pt x="445" y="942"/>
                  </a:cubicBezTo>
                  <a:cubicBezTo>
                    <a:pt x="446" y="945"/>
                    <a:pt x="446" y="950"/>
                    <a:pt x="446" y="950"/>
                  </a:cubicBezTo>
                  <a:cubicBezTo>
                    <a:pt x="445" y="950"/>
                    <a:pt x="445" y="951"/>
                    <a:pt x="445" y="951"/>
                  </a:cubicBezTo>
                  <a:cubicBezTo>
                    <a:pt x="444" y="951"/>
                    <a:pt x="444" y="951"/>
                    <a:pt x="443" y="951"/>
                  </a:cubicBezTo>
                  <a:cubicBezTo>
                    <a:pt x="443" y="948"/>
                    <a:pt x="444" y="945"/>
                    <a:pt x="444" y="942"/>
                  </a:cubicBezTo>
                  <a:close/>
                  <a:moveTo>
                    <a:pt x="442" y="903"/>
                  </a:moveTo>
                  <a:cubicBezTo>
                    <a:pt x="443" y="900"/>
                    <a:pt x="443" y="898"/>
                    <a:pt x="443" y="896"/>
                  </a:cubicBezTo>
                  <a:cubicBezTo>
                    <a:pt x="444" y="896"/>
                    <a:pt x="444" y="896"/>
                    <a:pt x="444" y="897"/>
                  </a:cubicBezTo>
                  <a:cubicBezTo>
                    <a:pt x="445" y="899"/>
                    <a:pt x="445" y="902"/>
                    <a:pt x="445" y="904"/>
                  </a:cubicBezTo>
                  <a:cubicBezTo>
                    <a:pt x="444" y="904"/>
                    <a:pt x="443" y="903"/>
                    <a:pt x="442" y="903"/>
                  </a:cubicBezTo>
                  <a:close/>
                  <a:moveTo>
                    <a:pt x="443" y="895"/>
                  </a:moveTo>
                  <a:cubicBezTo>
                    <a:pt x="444" y="893"/>
                    <a:pt x="444" y="891"/>
                    <a:pt x="444" y="889"/>
                  </a:cubicBezTo>
                  <a:cubicBezTo>
                    <a:pt x="444" y="889"/>
                    <a:pt x="444" y="890"/>
                    <a:pt x="444" y="890"/>
                  </a:cubicBezTo>
                  <a:cubicBezTo>
                    <a:pt x="444" y="892"/>
                    <a:pt x="444" y="894"/>
                    <a:pt x="444" y="896"/>
                  </a:cubicBezTo>
                  <a:cubicBezTo>
                    <a:pt x="444" y="895"/>
                    <a:pt x="444" y="895"/>
                    <a:pt x="443" y="895"/>
                  </a:cubicBezTo>
                  <a:close/>
                  <a:moveTo>
                    <a:pt x="443" y="880"/>
                  </a:moveTo>
                  <a:cubicBezTo>
                    <a:pt x="442" y="879"/>
                    <a:pt x="440" y="878"/>
                    <a:pt x="438" y="876"/>
                  </a:cubicBezTo>
                  <a:cubicBezTo>
                    <a:pt x="435" y="874"/>
                    <a:pt x="432" y="872"/>
                    <a:pt x="429" y="870"/>
                  </a:cubicBezTo>
                  <a:cubicBezTo>
                    <a:pt x="429" y="870"/>
                    <a:pt x="429" y="870"/>
                    <a:pt x="429" y="869"/>
                  </a:cubicBezTo>
                  <a:cubicBezTo>
                    <a:pt x="434" y="869"/>
                    <a:pt x="439" y="870"/>
                    <a:pt x="443" y="870"/>
                  </a:cubicBezTo>
                  <a:cubicBezTo>
                    <a:pt x="444" y="872"/>
                    <a:pt x="444" y="874"/>
                    <a:pt x="444" y="876"/>
                  </a:cubicBezTo>
                  <a:cubicBezTo>
                    <a:pt x="444" y="878"/>
                    <a:pt x="444" y="879"/>
                    <a:pt x="443" y="880"/>
                  </a:cubicBezTo>
                  <a:close/>
                  <a:moveTo>
                    <a:pt x="414" y="633"/>
                  </a:moveTo>
                  <a:cubicBezTo>
                    <a:pt x="415" y="634"/>
                    <a:pt x="416" y="634"/>
                    <a:pt x="417" y="635"/>
                  </a:cubicBezTo>
                  <a:cubicBezTo>
                    <a:pt x="416" y="638"/>
                    <a:pt x="416" y="641"/>
                    <a:pt x="415" y="644"/>
                  </a:cubicBezTo>
                  <a:cubicBezTo>
                    <a:pt x="415" y="641"/>
                    <a:pt x="415" y="637"/>
                    <a:pt x="414" y="633"/>
                  </a:cubicBezTo>
                  <a:close/>
                  <a:moveTo>
                    <a:pt x="421" y="586"/>
                  </a:moveTo>
                  <a:cubicBezTo>
                    <a:pt x="419" y="598"/>
                    <a:pt x="417" y="609"/>
                    <a:pt x="417" y="621"/>
                  </a:cubicBezTo>
                  <a:cubicBezTo>
                    <a:pt x="417" y="623"/>
                    <a:pt x="417" y="625"/>
                    <a:pt x="417" y="626"/>
                  </a:cubicBezTo>
                  <a:cubicBezTo>
                    <a:pt x="415" y="625"/>
                    <a:pt x="413" y="624"/>
                    <a:pt x="412" y="624"/>
                  </a:cubicBezTo>
                  <a:cubicBezTo>
                    <a:pt x="411" y="622"/>
                    <a:pt x="411" y="621"/>
                    <a:pt x="411" y="620"/>
                  </a:cubicBezTo>
                  <a:cubicBezTo>
                    <a:pt x="411" y="614"/>
                    <a:pt x="412" y="609"/>
                    <a:pt x="412" y="603"/>
                  </a:cubicBezTo>
                  <a:cubicBezTo>
                    <a:pt x="412" y="600"/>
                    <a:pt x="412" y="597"/>
                    <a:pt x="413" y="593"/>
                  </a:cubicBezTo>
                  <a:cubicBezTo>
                    <a:pt x="414" y="592"/>
                    <a:pt x="415" y="591"/>
                    <a:pt x="416" y="589"/>
                  </a:cubicBezTo>
                  <a:cubicBezTo>
                    <a:pt x="416" y="589"/>
                    <a:pt x="415" y="588"/>
                    <a:pt x="415" y="588"/>
                  </a:cubicBezTo>
                  <a:cubicBezTo>
                    <a:pt x="414" y="589"/>
                    <a:pt x="413" y="590"/>
                    <a:pt x="413" y="591"/>
                  </a:cubicBezTo>
                  <a:cubicBezTo>
                    <a:pt x="413" y="575"/>
                    <a:pt x="413" y="559"/>
                    <a:pt x="413" y="542"/>
                  </a:cubicBezTo>
                  <a:cubicBezTo>
                    <a:pt x="413" y="533"/>
                    <a:pt x="414" y="523"/>
                    <a:pt x="414" y="514"/>
                  </a:cubicBezTo>
                  <a:cubicBezTo>
                    <a:pt x="415" y="504"/>
                    <a:pt x="414" y="494"/>
                    <a:pt x="417" y="484"/>
                  </a:cubicBezTo>
                  <a:cubicBezTo>
                    <a:pt x="420" y="476"/>
                    <a:pt x="425" y="467"/>
                    <a:pt x="431" y="461"/>
                  </a:cubicBezTo>
                  <a:cubicBezTo>
                    <a:pt x="432" y="460"/>
                    <a:pt x="433" y="459"/>
                    <a:pt x="434" y="458"/>
                  </a:cubicBezTo>
                  <a:cubicBezTo>
                    <a:pt x="435" y="457"/>
                    <a:pt x="436" y="457"/>
                    <a:pt x="438" y="456"/>
                  </a:cubicBezTo>
                  <a:cubicBezTo>
                    <a:pt x="441" y="455"/>
                    <a:pt x="445" y="453"/>
                    <a:pt x="448" y="452"/>
                  </a:cubicBezTo>
                  <a:cubicBezTo>
                    <a:pt x="446" y="462"/>
                    <a:pt x="444" y="472"/>
                    <a:pt x="442" y="481"/>
                  </a:cubicBezTo>
                  <a:cubicBezTo>
                    <a:pt x="439" y="493"/>
                    <a:pt x="437" y="504"/>
                    <a:pt x="435" y="516"/>
                  </a:cubicBezTo>
                  <a:cubicBezTo>
                    <a:pt x="433" y="527"/>
                    <a:pt x="429" y="539"/>
                    <a:pt x="427" y="550"/>
                  </a:cubicBezTo>
                  <a:cubicBezTo>
                    <a:pt x="424" y="562"/>
                    <a:pt x="423" y="574"/>
                    <a:pt x="421" y="586"/>
                  </a:cubicBezTo>
                  <a:close/>
                  <a:moveTo>
                    <a:pt x="325" y="871"/>
                  </a:moveTo>
                  <a:cubicBezTo>
                    <a:pt x="324" y="876"/>
                    <a:pt x="324" y="880"/>
                    <a:pt x="324" y="885"/>
                  </a:cubicBezTo>
                  <a:cubicBezTo>
                    <a:pt x="322" y="884"/>
                    <a:pt x="319" y="883"/>
                    <a:pt x="316" y="882"/>
                  </a:cubicBezTo>
                  <a:cubicBezTo>
                    <a:pt x="315" y="881"/>
                    <a:pt x="312" y="880"/>
                    <a:pt x="310" y="880"/>
                  </a:cubicBezTo>
                  <a:cubicBezTo>
                    <a:pt x="310" y="877"/>
                    <a:pt x="310" y="874"/>
                    <a:pt x="311" y="872"/>
                  </a:cubicBezTo>
                  <a:cubicBezTo>
                    <a:pt x="315" y="871"/>
                    <a:pt x="320" y="871"/>
                    <a:pt x="325" y="871"/>
                  </a:cubicBezTo>
                  <a:close/>
                  <a:moveTo>
                    <a:pt x="313" y="881"/>
                  </a:moveTo>
                  <a:cubicBezTo>
                    <a:pt x="317" y="883"/>
                    <a:pt x="320" y="884"/>
                    <a:pt x="324" y="886"/>
                  </a:cubicBezTo>
                  <a:cubicBezTo>
                    <a:pt x="324" y="890"/>
                    <a:pt x="324" y="893"/>
                    <a:pt x="323" y="897"/>
                  </a:cubicBezTo>
                  <a:cubicBezTo>
                    <a:pt x="322" y="899"/>
                    <a:pt x="321" y="901"/>
                    <a:pt x="319" y="904"/>
                  </a:cubicBezTo>
                  <a:cubicBezTo>
                    <a:pt x="316" y="902"/>
                    <a:pt x="313" y="900"/>
                    <a:pt x="310" y="898"/>
                  </a:cubicBezTo>
                  <a:cubicBezTo>
                    <a:pt x="310" y="892"/>
                    <a:pt x="310" y="886"/>
                    <a:pt x="310" y="880"/>
                  </a:cubicBezTo>
                  <a:cubicBezTo>
                    <a:pt x="311" y="881"/>
                    <a:pt x="312" y="881"/>
                    <a:pt x="313" y="881"/>
                  </a:cubicBezTo>
                  <a:close/>
                  <a:moveTo>
                    <a:pt x="321" y="933"/>
                  </a:moveTo>
                  <a:cubicBezTo>
                    <a:pt x="321" y="935"/>
                    <a:pt x="321" y="936"/>
                    <a:pt x="321" y="937"/>
                  </a:cubicBezTo>
                  <a:cubicBezTo>
                    <a:pt x="321" y="938"/>
                    <a:pt x="321" y="938"/>
                    <a:pt x="321" y="938"/>
                  </a:cubicBezTo>
                  <a:cubicBezTo>
                    <a:pt x="320" y="940"/>
                    <a:pt x="318" y="943"/>
                    <a:pt x="317" y="945"/>
                  </a:cubicBezTo>
                  <a:cubicBezTo>
                    <a:pt x="315" y="944"/>
                    <a:pt x="313" y="942"/>
                    <a:pt x="311" y="940"/>
                  </a:cubicBezTo>
                  <a:cubicBezTo>
                    <a:pt x="310" y="940"/>
                    <a:pt x="309" y="939"/>
                    <a:pt x="309" y="939"/>
                  </a:cubicBezTo>
                  <a:cubicBezTo>
                    <a:pt x="310" y="935"/>
                    <a:pt x="311" y="932"/>
                    <a:pt x="313" y="928"/>
                  </a:cubicBezTo>
                  <a:cubicBezTo>
                    <a:pt x="315" y="930"/>
                    <a:pt x="318" y="931"/>
                    <a:pt x="321" y="933"/>
                  </a:cubicBezTo>
                  <a:close/>
                  <a:moveTo>
                    <a:pt x="313" y="926"/>
                  </a:moveTo>
                  <a:cubicBezTo>
                    <a:pt x="314" y="923"/>
                    <a:pt x="315" y="920"/>
                    <a:pt x="316" y="917"/>
                  </a:cubicBezTo>
                  <a:cubicBezTo>
                    <a:pt x="317" y="917"/>
                    <a:pt x="318" y="918"/>
                    <a:pt x="319" y="918"/>
                  </a:cubicBezTo>
                  <a:cubicBezTo>
                    <a:pt x="320" y="919"/>
                    <a:pt x="320" y="919"/>
                    <a:pt x="321" y="920"/>
                  </a:cubicBezTo>
                  <a:cubicBezTo>
                    <a:pt x="321" y="923"/>
                    <a:pt x="321" y="927"/>
                    <a:pt x="321" y="930"/>
                  </a:cubicBezTo>
                  <a:cubicBezTo>
                    <a:pt x="319" y="929"/>
                    <a:pt x="317" y="928"/>
                    <a:pt x="315" y="927"/>
                  </a:cubicBezTo>
                  <a:cubicBezTo>
                    <a:pt x="314" y="926"/>
                    <a:pt x="314" y="926"/>
                    <a:pt x="313" y="926"/>
                  </a:cubicBezTo>
                  <a:close/>
                  <a:moveTo>
                    <a:pt x="321" y="948"/>
                  </a:moveTo>
                  <a:cubicBezTo>
                    <a:pt x="320" y="948"/>
                    <a:pt x="320" y="947"/>
                    <a:pt x="319" y="947"/>
                  </a:cubicBezTo>
                  <a:cubicBezTo>
                    <a:pt x="320" y="945"/>
                    <a:pt x="320" y="944"/>
                    <a:pt x="321" y="943"/>
                  </a:cubicBezTo>
                  <a:cubicBezTo>
                    <a:pt x="321" y="945"/>
                    <a:pt x="321" y="946"/>
                    <a:pt x="321" y="948"/>
                  </a:cubicBezTo>
                  <a:close/>
                  <a:moveTo>
                    <a:pt x="318" y="949"/>
                  </a:moveTo>
                  <a:cubicBezTo>
                    <a:pt x="319" y="950"/>
                    <a:pt x="320" y="950"/>
                    <a:pt x="320" y="951"/>
                  </a:cubicBezTo>
                  <a:cubicBezTo>
                    <a:pt x="321" y="951"/>
                    <a:pt x="321" y="951"/>
                    <a:pt x="321" y="951"/>
                  </a:cubicBezTo>
                  <a:cubicBezTo>
                    <a:pt x="321" y="952"/>
                    <a:pt x="321" y="953"/>
                    <a:pt x="322" y="953"/>
                  </a:cubicBezTo>
                  <a:cubicBezTo>
                    <a:pt x="320" y="953"/>
                    <a:pt x="318" y="953"/>
                    <a:pt x="316" y="953"/>
                  </a:cubicBezTo>
                  <a:cubicBezTo>
                    <a:pt x="317" y="951"/>
                    <a:pt x="317" y="950"/>
                    <a:pt x="318" y="949"/>
                  </a:cubicBezTo>
                  <a:close/>
                  <a:moveTo>
                    <a:pt x="321" y="917"/>
                  </a:moveTo>
                  <a:cubicBezTo>
                    <a:pt x="321" y="917"/>
                    <a:pt x="321" y="917"/>
                    <a:pt x="321" y="917"/>
                  </a:cubicBezTo>
                  <a:cubicBezTo>
                    <a:pt x="320" y="916"/>
                    <a:pt x="318" y="915"/>
                    <a:pt x="317" y="915"/>
                  </a:cubicBezTo>
                  <a:cubicBezTo>
                    <a:pt x="318" y="912"/>
                    <a:pt x="318" y="910"/>
                    <a:pt x="319" y="908"/>
                  </a:cubicBezTo>
                  <a:cubicBezTo>
                    <a:pt x="320" y="908"/>
                    <a:pt x="320" y="907"/>
                    <a:pt x="320" y="907"/>
                  </a:cubicBezTo>
                  <a:cubicBezTo>
                    <a:pt x="321" y="907"/>
                    <a:pt x="321" y="908"/>
                    <a:pt x="322" y="908"/>
                  </a:cubicBezTo>
                  <a:cubicBezTo>
                    <a:pt x="322" y="911"/>
                    <a:pt x="322" y="914"/>
                    <a:pt x="321" y="917"/>
                  </a:cubicBezTo>
                  <a:close/>
                  <a:moveTo>
                    <a:pt x="321" y="905"/>
                  </a:moveTo>
                  <a:cubicBezTo>
                    <a:pt x="321" y="904"/>
                    <a:pt x="322" y="903"/>
                    <a:pt x="323" y="901"/>
                  </a:cubicBezTo>
                  <a:cubicBezTo>
                    <a:pt x="323" y="903"/>
                    <a:pt x="322" y="904"/>
                    <a:pt x="322" y="906"/>
                  </a:cubicBezTo>
                  <a:cubicBezTo>
                    <a:pt x="322" y="905"/>
                    <a:pt x="321" y="905"/>
                    <a:pt x="321" y="905"/>
                  </a:cubicBezTo>
                  <a:close/>
                  <a:moveTo>
                    <a:pt x="316" y="904"/>
                  </a:moveTo>
                  <a:cubicBezTo>
                    <a:pt x="317" y="905"/>
                    <a:pt x="318" y="905"/>
                    <a:pt x="318" y="906"/>
                  </a:cubicBezTo>
                  <a:cubicBezTo>
                    <a:pt x="318" y="906"/>
                    <a:pt x="318" y="907"/>
                    <a:pt x="317" y="908"/>
                  </a:cubicBezTo>
                  <a:cubicBezTo>
                    <a:pt x="316" y="910"/>
                    <a:pt x="315" y="912"/>
                    <a:pt x="315" y="914"/>
                  </a:cubicBezTo>
                  <a:cubicBezTo>
                    <a:pt x="313" y="913"/>
                    <a:pt x="311" y="912"/>
                    <a:pt x="310" y="912"/>
                  </a:cubicBezTo>
                  <a:cubicBezTo>
                    <a:pt x="310" y="911"/>
                    <a:pt x="310" y="910"/>
                    <a:pt x="310" y="909"/>
                  </a:cubicBezTo>
                  <a:cubicBezTo>
                    <a:pt x="310" y="906"/>
                    <a:pt x="310" y="903"/>
                    <a:pt x="310" y="900"/>
                  </a:cubicBezTo>
                  <a:cubicBezTo>
                    <a:pt x="312" y="901"/>
                    <a:pt x="314" y="902"/>
                    <a:pt x="316" y="904"/>
                  </a:cubicBezTo>
                  <a:close/>
                  <a:moveTo>
                    <a:pt x="314" y="916"/>
                  </a:moveTo>
                  <a:cubicBezTo>
                    <a:pt x="313" y="919"/>
                    <a:pt x="312" y="922"/>
                    <a:pt x="311" y="924"/>
                  </a:cubicBezTo>
                  <a:cubicBezTo>
                    <a:pt x="311" y="924"/>
                    <a:pt x="310" y="923"/>
                    <a:pt x="309" y="923"/>
                  </a:cubicBezTo>
                  <a:cubicBezTo>
                    <a:pt x="309" y="920"/>
                    <a:pt x="310" y="917"/>
                    <a:pt x="310" y="914"/>
                  </a:cubicBezTo>
                  <a:cubicBezTo>
                    <a:pt x="311" y="915"/>
                    <a:pt x="313" y="915"/>
                    <a:pt x="314" y="916"/>
                  </a:cubicBezTo>
                  <a:close/>
                  <a:moveTo>
                    <a:pt x="311" y="927"/>
                  </a:moveTo>
                  <a:cubicBezTo>
                    <a:pt x="311" y="927"/>
                    <a:pt x="311" y="927"/>
                    <a:pt x="311" y="927"/>
                  </a:cubicBezTo>
                  <a:cubicBezTo>
                    <a:pt x="310" y="929"/>
                    <a:pt x="309" y="931"/>
                    <a:pt x="308" y="934"/>
                  </a:cubicBezTo>
                  <a:cubicBezTo>
                    <a:pt x="308" y="931"/>
                    <a:pt x="309" y="928"/>
                    <a:pt x="309" y="925"/>
                  </a:cubicBezTo>
                  <a:cubicBezTo>
                    <a:pt x="309" y="926"/>
                    <a:pt x="310" y="926"/>
                    <a:pt x="311" y="927"/>
                  </a:cubicBezTo>
                  <a:close/>
                  <a:moveTo>
                    <a:pt x="308" y="942"/>
                  </a:moveTo>
                  <a:cubicBezTo>
                    <a:pt x="311" y="944"/>
                    <a:pt x="313" y="946"/>
                    <a:pt x="316" y="947"/>
                  </a:cubicBezTo>
                  <a:cubicBezTo>
                    <a:pt x="315" y="949"/>
                    <a:pt x="314" y="951"/>
                    <a:pt x="314" y="952"/>
                  </a:cubicBezTo>
                  <a:cubicBezTo>
                    <a:pt x="312" y="952"/>
                    <a:pt x="311" y="952"/>
                    <a:pt x="309" y="952"/>
                  </a:cubicBezTo>
                  <a:cubicBezTo>
                    <a:pt x="309" y="949"/>
                    <a:pt x="308" y="945"/>
                    <a:pt x="308" y="942"/>
                  </a:cubicBezTo>
                  <a:cubicBezTo>
                    <a:pt x="308" y="942"/>
                    <a:pt x="308" y="942"/>
                    <a:pt x="308" y="942"/>
                  </a:cubicBezTo>
                  <a:close/>
                  <a:moveTo>
                    <a:pt x="517" y="929"/>
                  </a:moveTo>
                  <a:cubicBezTo>
                    <a:pt x="515" y="930"/>
                    <a:pt x="513" y="932"/>
                    <a:pt x="510" y="933"/>
                  </a:cubicBezTo>
                  <a:cubicBezTo>
                    <a:pt x="510" y="933"/>
                    <a:pt x="510" y="933"/>
                    <a:pt x="510" y="933"/>
                  </a:cubicBezTo>
                  <a:cubicBezTo>
                    <a:pt x="511" y="930"/>
                    <a:pt x="511" y="927"/>
                    <a:pt x="511" y="925"/>
                  </a:cubicBezTo>
                  <a:cubicBezTo>
                    <a:pt x="511" y="924"/>
                    <a:pt x="511" y="924"/>
                    <a:pt x="512" y="923"/>
                  </a:cubicBezTo>
                  <a:cubicBezTo>
                    <a:pt x="514" y="924"/>
                    <a:pt x="516" y="926"/>
                    <a:pt x="519" y="927"/>
                  </a:cubicBezTo>
                  <a:cubicBezTo>
                    <a:pt x="519" y="927"/>
                    <a:pt x="519" y="927"/>
                    <a:pt x="518" y="928"/>
                  </a:cubicBezTo>
                  <a:cubicBezTo>
                    <a:pt x="518" y="928"/>
                    <a:pt x="518" y="928"/>
                    <a:pt x="518" y="928"/>
                  </a:cubicBezTo>
                  <a:cubicBezTo>
                    <a:pt x="518" y="927"/>
                    <a:pt x="517" y="927"/>
                    <a:pt x="517" y="928"/>
                  </a:cubicBezTo>
                  <a:cubicBezTo>
                    <a:pt x="517" y="928"/>
                    <a:pt x="517" y="929"/>
                    <a:pt x="517" y="929"/>
                  </a:cubicBezTo>
                  <a:close/>
                  <a:moveTo>
                    <a:pt x="499" y="937"/>
                  </a:moveTo>
                  <a:cubicBezTo>
                    <a:pt x="499" y="938"/>
                    <a:pt x="499" y="938"/>
                    <a:pt x="499" y="938"/>
                  </a:cubicBezTo>
                  <a:cubicBezTo>
                    <a:pt x="499" y="938"/>
                    <a:pt x="498" y="938"/>
                    <a:pt x="497" y="938"/>
                  </a:cubicBezTo>
                  <a:cubicBezTo>
                    <a:pt x="496" y="938"/>
                    <a:pt x="495" y="937"/>
                    <a:pt x="494" y="937"/>
                  </a:cubicBezTo>
                  <a:cubicBezTo>
                    <a:pt x="494" y="935"/>
                    <a:pt x="494" y="933"/>
                    <a:pt x="495" y="930"/>
                  </a:cubicBezTo>
                  <a:cubicBezTo>
                    <a:pt x="495" y="930"/>
                    <a:pt x="495" y="930"/>
                    <a:pt x="495" y="930"/>
                  </a:cubicBezTo>
                  <a:cubicBezTo>
                    <a:pt x="497" y="931"/>
                    <a:pt x="499" y="933"/>
                    <a:pt x="502" y="935"/>
                  </a:cubicBezTo>
                  <a:cubicBezTo>
                    <a:pt x="501" y="936"/>
                    <a:pt x="501" y="937"/>
                    <a:pt x="499" y="936"/>
                  </a:cubicBezTo>
                  <a:cubicBezTo>
                    <a:pt x="499" y="936"/>
                    <a:pt x="498" y="937"/>
                    <a:pt x="499" y="937"/>
                  </a:cubicBezTo>
                  <a:close/>
                  <a:moveTo>
                    <a:pt x="456" y="946"/>
                  </a:moveTo>
                  <a:cubicBezTo>
                    <a:pt x="456" y="947"/>
                    <a:pt x="456" y="947"/>
                    <a:pt x="457" y="948"/>
                  </a:cubicBezTo>
                  <a:cubicBezTo>
                    <a:pt x="457" y="948"/>
                    <a:pt x="457" y="949"/>
                    <a:pt x="457" y="949"/>
                  </a:cubicBezTo>
                  <a:cubicBezTo>
                    <a:pt x="457" y="949"/>
                    <a:pt x="457" y="949"/>
                    <a:pt x="457" y="949"/>
                  </a:cubicBezTo>
                  <a:cubicBezTo>
                    <a:pt x="456" y="948"/>
                    <a:pt x="454" y="946"/>
                    <a:pt x="453" y="945"/>
                  </a:cubicBezTo>
                  <a:cubicBezTo>
                    <a:pt x="453" y="945"/>
                    <a:pt x="453" y="944"/>
                    <a:pt x="453" y="944"/>
                  </a:cubicBezTo>
                  <a:cubicBezTo>
                    <a:pt x="453" y="943"/>
                    <a:pt x="452" y="942"/>
                    <a:pt x="452" y="941"/>
                  </a:cubicBezTo>
                  <a:cubicBezTo>
                    <a:pt x="454" y="942"/>
                    <a:pt x="456" y="942"/>
                    <a:pt x="458" y="943"/>
                  </a:cubicBezTo>
                  <a:cubicBezTo>
                    <a:pt x="458" y="944"/>
                    <a:pt x="457" y="944"/>
                    <a:pt x="457" y="945"/>
                  </a:cubicBezTo>
                  <a:cubicBezTo>
                    <a:pt x="457" y="945"/>
                    <a:pt x="456" y="945"/>
                    <a:pt x="456" y="946"/>
                  </a:cubicBezTo>
                  <a:close/>
                  <a:moveTo>
                    <a:pt x="454" y="950"/>
                  </a:moveTo>
                  <a:cubicBezTo>
                    <a:pt x="454" y="950"/>
                    <a:pt x="454" y="950"/>
                    <a:pt x="453" y="950"/>
                  </a:cubicBezTo>
                  <a:cubicBezTo>
                    <a:pt x="453" y="949"/>
                    <a:pt x="453" y="949"/>
                    <a:pt x="453" y="949"/>
                  </a:cubicBezTo>
                  <a:cubicBezTo>
                    <a:pt x="454" y="949"/>
                    <a:pt x="454" y="949"/>
                    <a:pt x="454" y="950"/>
                  </a:cubicBezTo>
                  <a:close/>
                  <a:moveTo>
                    <a:pt x="452" y="940"/>
                  </a:moveTo>
                  <a:cubicBezTo>
                    <a:pt x="452" y="936"/>
                    <a:pt x="452" y="932"/>
                    <a:pt x="452" y="928"/>
                  </a:cubicBezTo>
                  <a:cubicBezTo>
                    <a:pt x="454" y="929"/>
                    <a:pt x="456" y="930"/>
                    <a:pt x="459" y="932"/>
                  </a:cubicBezTo>
                  <a:cubicBezTo>
                    <a:pt x="459" y="932"/>
                    <a:pt x="459" y="932"/>
                    <a:pt x="459" y="932"/>
                  </a:cubicBezTo>
                  <a:cubicBezTo>
                    <a:pt x="459" y="935"/>
                    <a:pt x="458" y="939"/>
                    <a:pt x="458" y="942"/>
                  </a:cubicBezTo>
                  <a:cubicBezTo>
                    <a:pt x="456" y="941"/>
                    <a:pt x="454" y="941"/>
                    <a:pt x="452" y="940"/>
                  </a:cubicBezTo>
                  <a:close/>
                  <a:moveTo>
                    <a:pt x="452" y="901"/>
                  </a:moveTo>
                  <a:cubicBezTo>
                    <a:pt x="452" y="896"/>
                    <a:pt x="452" y="892"/>
                    <a:pt x="452" y="887"/>
                  </a:cubicBezTo>
                  <a:cubicBezTo>
                    <a:pt x="453" y="888"/>
                    <a:pt x="453" y="888"/>
                    <a:pt x="454" y="889"/>
                  </a:cubicBezTo>
                  <a:cubicBezTo>
                    <a:pt x="454" y="889"/>
                    <a:pt x="454" y="889"/>
                    <a:pt x="454" y="889"/>
                  </a:cubicBezTo>
                  <a:cubicBezTo>
                    <a:pt x="454" y="893"/>
                    <a:pt x="453" y="897"/>
                    <a:pt x="453" y="901"/>
                  </a:cubicBezTo>
                  <a:cubicBezTo>
                    <a:pt x="453" y="901"/>
                    <a:pt x="452" y="901"/>
                    <a:pt x="452" y="901"/>
                  </a:cubicBezTo>
                  <a:close/>
                  <a:moveTo>
                    <a:pt x="453" y="902"/>
                  </a:moveTo>
                  <a:cubicBezTo>
                    <a:pt x="452" y="903"/>
                    <a:pt x="452" y="904"/>
                    <a:pt x="452" y="905"/>
                  </a:cubicBezTo>
                  <a:cubicBezTo>
                    <a:pt x="452" y="904"/>
                    <a:pt x="452" y="903"/>
                    <a:pt x="452" y="902"/>
                  </a:cubicBezTo>
                  <a:cubicBezTo>
                    <a:pt x="452" y="902"/>
                    <a:pt x="452" y="902"/>
                    <a:pt x="453" y="902"/>
                  </a:cubicBezTo>
                  <a:close/>
                  <a:moveTo>
                    <a:pt x="455" y="903"/>
                  </a:moveTo>
                  <a:cubicBezTo>
                    <a:pt x="457" y="905"/>
                    <a:pt x="459" y="906"/>
                    <a:pt x="461" y="907"/>
                  </a:cubicBezTo>
                  <a:cubicBezTo>
                    <a:pt x="461" y="908"/>
                    <a:pt x="461" y="908"/>
                    <a:pt x="462" y="908"/>
                  </a:cubicBezTo>
                  <a:cubicBezTo>
                    <a:pt x="462" y="908"/>
                    <a:pt x="462" y="908"/>
                    <a:pt x="462" y="908"/>
                  </a:cubicBezTo>
                  <a:cubicBezTo>
                    <a:pt x="461" y="911"/>
                    <a:pt x="461" y="914"/>
                    <a:pt x="461" y="916"/>
                  </a:cubicBezTo>
                  <a:cubicBezTo>
                    <a:pt x="458" y="914"/>
                    <a:pt x="456" y="913"/>
                    <a:pt x="453" y="911"/>
                  </a:cubicBezTo>
                  <a:cubicBezTo>
                    <a:pt x="454" y="908"/>
                    <a:pt x="454" y="906"/>
                    <a:pt x="455" y="903"/>
                  </a:cubicBezTo>
                  <a:close/>
                  <a:moveTo>
                    <a:pt x="454" y="888"/>
                  </a:moveTo>
                  <a:cubicBezTo>
                    <a:pt x="453" y="887"/>
                    <a:pt x="453" y="886"/>
                    <a:pt x="452" y="886"/>
                  </a:cubicBezTo>
                  <a:cubicBezTo>
                    <a:pt x="452" y="882"/>
                    <a:pt x="452" y="877"/>
                    <a:pt x="451" y="873"/>
                  </a:cubicBezTo>
                  <a:cubicBezTo>
                    <a:pt x="452" y="874"/>
                    <a:pt x="454" y="875"/>
                    <a:pt x="455" y="876"/>
                  </a:cubicBezTo>
                  <a:cubicBezTo>
                    <a:pt x="454" y="879"/>
                    <a:pt x="454" y="884"/>
                    <a:pt x="454" y="888"/>
                  </a:cubicBezTo>
                  <a:close/>
                  <a:moveTo>
                    <a:pt x="452" y="927"/>
                  </a:moveTo>
                  <a:cubicBezTo>
                    <a:pt x="452" y="925"/>
                    <a:pt x="452" y="924"/>
                    <a:pt x="452" y="923"/>
                  </a:cubicBezTo>
                  <a:cubicBezTo>
                    <a:pt x="452" y="920"/>
                    <a:pt x="452" y="918"/>
                    <a:pt x="452" y="915"/>
                  </a:cubicBezTo>
                  <a:cubicBezTo>
                    <a:pt x="452" y="915"/>
                    <a:pt x="452" y="914"/>
                    <a:pt x="452" y="914"/>
                  </a:cubicBezTo>
                  <a:cubicBezTo>
                    <a:pt x="452" y="913"/>
                    <a:pt x="453" y="913"/>
                    <a:pt x="453" y="912"/>
                  </a:cubicBezTo>
                  <a:cubicBezTo>
                    <a:pt x="456" y="914"/>
                    <a:pt x="458" y="916"/>
                    <a:pt x="461" y="918"/>
                  </a:cubicBezTo>
                  <a:cubicBezTo>
                    <a:pt x="461" y="921"/>
                    <a:pt x="460" y="925"/>
                    <a:pt x="460" y="928"/>
                  </a:cubicBezTo>
                  <a:cubicBezTo>
                    <a:pt x="459" y="929"/>
                    <a:pt x="459" y="930"/>
                    <a:pt x="459" y="931"/>
                  </a:cubicBezTo>
                  <a:cubicBezTo>
                    <a:pt x="457" y="930"/>
                    <a:pt x="454" y="928"/>
                    <a:pt x="452" y="927"/>
                  </a:cubicBezTo>
                  <a:close/>
                  <a:moveTo>
                    <a:pt x="459" y="948"/>
                  </a:moveTo>
                  <a:cubicBezTo>
                    <a:pt x="459" y="947"/>
                    <a:pt x="460" y="945"/>
                    <a:pt x="460" y="944"/>
                  </a:cubicBezTo>
                  <a:cubicBezTo>
                    <a:pt x="461" y="944"/>
                    <a:pt x="461" y="945"/>
                    <a:pt x="462" y="945"/>
                  </a:cubicBezTo>
                  <a:cubicBezTo>
                    <a:pt x="462" y="945"/>
                    <a:pt x="461" y="946"/>
                    <a:pt x="462" y="946"/>
                  </a:cubicBezTo>
                  <a:cubicBezTo>
                    <a:pt x="463" y="946"/>
                    <a:pt x="463" y="946"/>
                    <a:pt x="464" y="946"/>
                  </a:cubicBezTo>
                  <a:cubicBezTo>
                    <a:pt x="464" y="946"/>
                    <a:pt x="464" y="945"/>
                    <a:pt x="464" y="945"/>
                  </a:cubicBezTo>
                  <a:cubicBezTo>
                    <a:pt x="463" y="944"/>
                    <a:pt x="461" y="943"/>
                    <a:pt x="460" y="943"/>
                  </a:cubicBezTo>
                  <a:cubicBezTo>
                    <a:pt x="461" y="940"/>
                    <a:pt x="461" y="937"/>
                    <a:pt x="461" y="934"/>
                  </a:cubicBezTo>
                  <a:cubicBezTo>
                    <a:pt x="462" y="934"/>
                    <a:pt x="463" y="935"/>
                    <a:pt x="465" y="936"/>
                  </a:cubicBezTo>
                  <a:cubicBezTo>
                    <a:pt x="466" y="937"/>
                    <a:pt x="468" y="937"/>
                    <a:pt x="470" y="938"/>
                  </a:cubicBezTo>
                  <a:cubicBezTo>
                    <a:pt x="470" y="938"/>
                    <a:pt x="470" y="938"/>
                    <a:pt x="470" y="938"/>
                  </a:cubicBezTo>
                  <a:cubicBezTo>
                    <a:pt x="470" y="940"/>
                    <a:pt x="469" y="943"/>
                    <a:pt x="469" y="946"/>
                  </a:cubicBezTo>
                  <a:cubicBezTo>
                    <a:pt x="469" y="946"/>
                    <a:pt x="468" y="946"/>
                    <a:pt x="468" y="946"/>
                  </a:cubicBezTo>
                  <a:cubicBezTo>
                    <a:pt x="465" y="947"/>
                    <a:pt x="462" y="948"/>
                    <a:pt x="459" y="948"/>
                  </a:cubicBezTo>
                  <a:cubicBezTo>
                    <a:pt x="459" y="948"/>
                    <a:pt x="459" y="948"/>
                    <a:pt x="459" y="948"/>
                  </a:cubicBezTo>
                  <a:close/>
                  <a:moveTo>
                    <a:pt x="468" y="936"/>
                  </a:moveTo>
                  <a:cubicBezTo>
                    <a:pt x="466" y="935"/>
                    <a:pt x="464" y="934"/>
                    <a:pt x="461" y="933"/>
                  </a:cubicBezTo>
                  <a:cubicBezTo>
                    <a:pt x="462" y="931"/>
                    <a:pt x="462" y="929"/>
                    <a:pt x="462" y="928"/>
                  </a:cubicBezTo>
                  <a:cubicBezTo>
                    <a:pt x="463" y="925"/>
                    <a:pt x="463" y="922"/>
                    <a:pt x="463" y="919"/>
                  </a:cubicBezTo>
                  <a:cubicBezTo>
                    <a:pt x="467" y="921"/>
                    <a:pt x="470" y="924"/>
                    <a:pt x="474" y="926"/>
                  </a:cubicBezTo>
                  <a:cubicBezTo>
                    <a:pt x="473" y="927"/>
                    <a:pt x="473" y="927"/>
                    <a:pt x="473" y="928"/>
                  </a:cubicBezTo>
                  <a:cubicBezTo>
                    <a:pt x="472" y="931"/>
                    <a:pt x="471" y="934"/>
                    <a:pt x="471" y="937"/>
                  </a:cubicBezTo>
                  <a:cubicBezTo>
                    <a:pt x="470" y="937"/>
                    <a:pt x="469" y="936"/>
                    <a:pt x="468" y="936"/>
                  </a:cubicBezTo>
                  <a:close/>
                  <a:moveTo>
                    <a:pt x="463" y="874"/>
                  </a:moveTo>
                  <a:cubicBezTo>
                    <a:pt x="464" y="874"/>
                    <a:pt x="465" y="875"/>
                    <a:pt x="465" y="875"/>
                  </a:cubicBezTo>
                  <a:cubicBezTo>
                    <a:pt x="468" y="877"/>
                    <a:pt x="471" y="879"/>
                    <a:pt x="474" y="881"/>
                  </a:cubicBezTo>
                  <a:cubicBezTo>
                    <a:pt x="474" y="881"/>
                    <a:pt x="474" y="882"/>
                    <a:pt x="474" y="882"/>
                  </a:cubicBezTo>
                  <a:cubicBezTo>
                    <a:pt x="474" y="882"/>
                    <a:pt x="474" y="883"/>
                    <a:pt x="474" y="883"/>
                  </a:cubicBezTo>
                  <a:cubicBezTo>
                    <a:pt x="474" y="885"/>
                    <a:pt x="475" y="887"/>
                    <a:pt x="475" y="889"/>
                  </a:cubicBezTo>
                  <a:cubicBezTo>
                    <a:pt x="472" y="888"/>
                    <a:pt x="470" y="886"/>
                    <a:pt x="468" y="884"/>
                  </a:cubicBezTo>
                  <a:cubicBezTo>
                    <a:pt x="466" y="883"/>
                    <a:pt x="465" y="882"/>
                    <a:pt x="463" y="881"/>
                  </a:cubicBezTo>
                  <a:cubicBezTo>
                    <a:pt x="463" y="879"/>
                    <a:pt x="463" y="876"/>
                    <a:pt x="463" y="874"/>
                  </a:cubicBezTo>
                  <a:close/>
                  <a:moveTo>
                    <a:pt x="465" y="883"/>
                  </a:moveTo>
                  <a:cubicBezTo>
                    <a:pt x="468" y="886"/>
                    <a:pt x="472" y="888"/>
                    <a:pt x="475" y="891"/>
                  </a:cubicBezTo>
                  <a:cubicBezTo>
                    <a:pt x="475" y="895"/>
                    <a:pt x="476" y="898"/>
                    <a:pt x="476" y="902"/>
                  </a:cubicBezTo>
                  <a:cubicBezTo>
                    <a:pt x="476" y="902"/>
                    <a:pt x="475" y="902"/>
                    <a:pt x="475" y="902"/>
                  </a:cubicBezTo>
                  <a:cubicBezTo>
                    <a:pt x="471" y="899"/>
                    <a:pt x="467" y="897"/>
                    <a:pt x="463" y="894"/>
                  </a:cubicBezTo>
                  <a:cubicBezTo>
                    <a:pt x="463" y="892"/>
                    <a:pt x="463" y="889"/>
                    <a:pt x="463" y="887"/>
                  </a:cubicBezTo>
                  <a:cubicBezTo>
                    <a:pt x="463" y="885"/>
                    <a:pt x="463" y="884"/>
                    <a:pt x="463" y="882"/>
                  </a:cubicBezTo>
                  <a:cubicBezTo>
                    <a:pt x="464" y="882"/>
                    <a:pt x="464" y="883"/>
                    <a:pt x="465" y="883"/>
                  </a:cubicBezTo>
                  <a:close/>
                  <a:moveTo>
                    <a:pt x="488" y="890"/>
                  </a:moveTo>
                  <a:cubicBezTo>
                    <a:pt x="489" y="890"/>
                    <a:pt x="491" y="891"/>
                    <a:pt x="492" y="892"/>
                  </a:cubicBezTo>
                  <a:cubicBezTo>
                    <a:pt x="494" y="893"/>
                    <a:pt x="496" y="894"/>
                    <a:pt x="498" y="896"/>
                  </a:cubicBezTo>
                  <a:cubicBezTo>
                    <a:pt x="497" y="898"/>
                    <a:pt x="497" y="901"/>
                    <a:pt x="496" y="904"/>
                  </a:cubicBezTo>
                  <a:cubicBezTo>
                    <a:pt x="494" y="902"/>
                    <a:pt x="491" y="901"/>
                    <a:pt x="488" y="899"/>
                  </a:cubicBezTo>
                  <a:cubicBezTo>
                    <a:pt x="488" y="899"/>
                    <a:pt x="488" y="899"/>
                    <a:pt x="488" y="899"/>
                  </a:cubicBezTo>
                  <a:cubicBezTo>
                    <a:pt x="488" y="898"/>
                    <a:pt x="488" y="898"/>
                    <a:pt x="488" y="898"/>
                  </a:cubicBezTo>
                  <a:cubicBezTo>
                    <a:pt x="488" y="895"/>
                    <a:pt x="488" y="892"/>
                    <a:pt x="488" y="890"/>
                  </a:cubicBezTo>
                  <a:close/>
                  <a:moveTo>
                    <a:pt x="506" y="910"/>
                  </a:moveTo>
                  <a:cubicBezTo>
                    <a:pt x="503" y="908"/>
                    <a:pt x="500" y="906"/>
                    <a:pt x="497" y="905"/>
                  </a:cubicBezTo>
                  <a:cubicBezTo>
                    <a:pt x="498" y="902"/>
                    <a:pt x="498" y="900"/>
                    <a:pt x="498" y="898"/>
                  </a:cubicBezTo>
                  <a:cubicBezTo>
                    <a:pt x="498" y="897"/>
                    <a:pt x="498" y="897"/>
                    <a:pt x="498" y="896"/>
                  </a:cubicBezTo>
                  <a:cubicBezTo>
                    <a:pt x="499" y="896"/>
                    <a:pt x="499" y="897"/>
                    <a:pt x="500" y="897"/>
                  </a:cubicBezTo>
                  <a:cubicBezTo>
                    <a:pt x="502" y="899"/>
                    <a:pt x="505" y="900"/>
                    <a:pt x="507" y="901"/>
                  </a:cubicBezTo>
                  <a:cubicBezTo>
                    <a:pt x="507" y="904"/>
                    <a:pt x="506" y="907"/>
                    <a:pt x="506" y="910"/>
                  </a:cubicBezTo>
                  <a:close/>
                  <a:moveTo>
                    <a:pt x="508" y="901"/>
                  </a:moveTo>
                  <a:cubicBezTo>
                    <a:pt x="508" y="902"/>
                    <a:pt x="509" y="902"/>
                    <a:pt x="509" y="902"/>
                  </a:cubicBezTo>
                  <a:cubicBezTo>
                    <a:pt x="511" y="903"/>
                    <a:pt x="512" y="904"/>
                    <a:pt x="514" y="905"/>
                  </a:cubicBezTo>
                  <a:cubicBezTo>
                    <a:pt x="513" y="907"/>
                    <a:pt x="513" y="910"/>
                    <a:pt x="512" y="913"/>
                  </a:cubicBezTo>
                  <a:cubicBezTo>
                    <a:pt x="512" y="913"/>
                    <a:pt x="512" y="914"/>
                    <a:pt x="512" y="914"/>
                  </a:cubicBezTo>
                  <a:cubicBezTo>
                    <a:pt x="511" y="913"/>
                    <a:pt x="509" y="912"/>
                    <a:pt x="508" y="911"/>
                  </a:cubicBezTo>
                  <a:cubicBezTo>
                    <a:pt x="508" y="911"/>
                    <a:pt x="507" y="911"/>
                    <a:pt x="507" y="911"/>
                  </a:cubicBezTo>
                  <a:cubicBezTo>
                    <a:pt x="507" y="907"/>
                    <a:pt x="508" y="904"/>
                    <a:pt x="508" y="901"/>
                  </a:cubicBezTo>
                  <a:close/>
                  <a:moveTo>
                    <a:pt x="506" y="911"/>
                  </a:moveTo>
                  <a:cubicBezTo>
                    <a:pt x="505" y="913"/>
                    <a:pt x="505" y="915"/>
                    <a:pt x="505" y="916"/>
                  </a:cubicBezTo>
                  <a:cubicBezTo>
                    <a:pt x="505" y="917"/>
                    <a:pt x="504" y="918"/>
                    <a:pt x="504" y="918"/>
                  </a:cubicBezTo>
                  <a:cubicBezTo>
                    <a:pt x="503" y="918"/>
                    <a:pt x="502" y="917"/>
                    <a:pt x="500" y="916"/>
                  </a:cubicBezTo>
                  <a:cubicBezTo>
                    <a:pt x="499" y="915"/>
                    <a:pt x="498" y="914"/>
                    <a:pt x="496" y="914"/>
                  </a:cubicBezTo>
                  <a:cubicBezTo>
                    <a:pt x="496" y="914"/>
                    <a:pt x="496" y="913"/>
                    <a:pt x="496" y="913"/>
                  </a:cubicBezTo>
                  <a:cubicBezTo>
                    <a:pt x="497" y="911"/>
                    <a:pt x="497" y="908"/>
                    <a:pt x="497" y="906"/>
                  </a:cubicBezTo>
                  <a:cubicBezTo>
                    <a:pt x="500" y="907"/>
                    <a:pt x="503" y="909"/>
                    <a:pt x="506" y="911"/>
                  </a:cubicBezTo>
                  <a:close/>
                  <a:moveTo>
                    <a:pt x="496" y="905"/>
                  </a:moveTo>
                  <a:cubicBezTo>
                    <a:pt x="496" y="907"/>
                    <a:pt x="496" y="909"/>
                    <a:pt x="495" y="911"/>
                  </a:cubicBezTo>
                  <a:cubicBezTo>
                    <a:pt x="495" y="912"/>
                    <a:pt x="495" y="912"/>
                    <a:pt x="495" y="913"/>
                  </a:cubicBezTo>
                  <a:cubicBezTo>
                    <a:pt x="493" y="912"/>
                    <a:pt x="491" y="911"/>
                    <a:pt x="488" y="910"/>
                  </a:cubicBezTo>
                  <a:cubicBezTo>
                    <a:pt x="487" y="909"/>
                    <a:pt x="487" y="909"/>
                    <a:pt x="486" y="908"/>
                  </a:cubicBezTo>
                  <a:cubicBezTo>
                    <a:pt x="487" y="905"/>
                    <a:pt x="487" y="903"/>
                    <a:pt x="488" y="900"/>
                  </a:cubicBezTo>
                  <a:cubicBezTo>
                    <a:pt x="490" y="902"/>
                    <a:pt x="493" y="903"/>
                    <a:pt x="496" y="905"/>
                  </a:cubicBezTo>
                  <a:close/>
                  <a:moveTo>
                    <a:pt x="478" y="917"/>
                  </a:moveTo>
                  <a:cubicBezTo>
                    <a:pt x="478" y="915"/>
                    <a:pt x="478" y="913"/>
                    <a:pt x="478" y="911"/>
                  </a:cubicBezTo>
                  <a:cubicBezTo>
                    <a:pt x="478" y="909"/>
                    <a:pt x="478" y="907"/>
                    <a:pt x="478" y="905"/>
                  </a:cubicBezTo>
                  <a:cubicBezTo>
                    <a:pt x="480" y="906"/>
                    <a:pt x="482" y="907"/>
                    <a:pt x="484" y="908"/>
                  </a:cubicBezTo>
                  <a:cubicBezTo>
                    <a:pt x="484" y="910"/>
                    <a:pt x="484" y="912"/>
                    <a:pt x="483" y="914"/>
                  </a:cubicBezTo>
                  <a:cubicBezTo>
                    <a:pt x="483" y="916"/>
                    <a:pt x="482" y="918"/>
                    <a:pt x="482" y="920"/>
                  </a:cubicBezTo>
                  <a:cubicBezTo>
                    <a:pt x="480" y="919"/>
                    <a:pt x="479" y="918"/>
                    <a:pt x="478" y="917"/>
                  </a:cubicBezTo>
                  <a:close/>
                  <a:moveTo>
                    <a:pt x="482" y="921"/>
                  </a:moveTo>
                  <a:cubicBezTo>
                    <a:pt x="481" y="924"/>
                    <a:pt x="481" y="926"/>
                    <a:pt x="480" y="929"/>
                  </a:cubicBezTo>
                  <a:cubicBezTo>
                    <a:pt x="479" y="928"/>
                    <a:pt x="477" y="927"/>
                    <a:pt x="476" y="926"/>
                  </a:cubicBezTo>
                  <a:cubicBezTo>
                    <a:pt x="477" y="924"/>
                    <a:pt x="477" y="921"/>
                    <a:pt x="477" y="919"/>
                  </a:cubicBezTo>
                  <a:cubicBezTo>
                    <a:pt x="479" y="920"/>
                    <a:pt x="480" y="921"/>
                    <a:pt x="482" y="921"/>
                  </a:cubicBezTo>
                  <a:close/>
                  <a:moveTo>
                    <a:pt x="478" y="904"/>
                  </a:moveTo>
                  <a:cubicBezTo>
                    <a:pt x="478" y="900"/>
                    <a:pt x="477" y="896"/>
                    <a:pt x="477" y="892"/>
                  </a:cubicBezTo>
                  <a:cubicBezTo>
                    <a:pt x="480" y="894"/>
                    <a:pt x="483" y="897"/>
                    <a:pt x="486" y="899"/>
                  </a:cubicBezTo>
                  <a:cubicBezTo>
                    <a:pt x="486" y="899"/>
                    <a:pt x="487" y="899"/>
                    <a:pt x="487" y="899"/>
                  </a:cubicBezTo>
                  <a:cubicBezTo>
                    <a:pt x="486" y="902"/>
                    <a:pt x="485" y="905"/>
                    <a:pt x="485" y="908"/>
                  </a:cubicBezTo>
                  <a:cubicBezTo>
                    <a:pt x="482" y="906"/>
                    <a:pt x="480" y="905"/>
                    <a:pt x="478" y="904"/>
                  </a:cubicBezTo>
                  <a:close/>
                  <a:moveTo>
                    <a:pt x="487" y="895"/>
                  </a:moveTo>
                  <a:cubicBezTo>
                    <a:pt x="487" y="896"/>
                    <a:pt x="487" y="897"/>
                    <a:pt x="487" y="898"/>
                  </a:cubicBezTo>
                  <a:cubicBezTo>
                    <a:pt x="483" y="896"/>
                    <a:pt x="480" y="893"/>
                    <a:pt x="476" y="890"/>
                  </a:cubicBezTo>
                  <a:cubicBezTo>
                    <a:pt x="476" y="890"/>
                    <a:pt x="476" y="890"/>
                    <a:pt x="476" y="890"/>
                  </a:cubicBezTo>
                  <a:cubicBezTo>
                    <a:pt x="476" y="888"/>
                    <a:pt x="476" y="885"/>
                    <a:pt x="475" y="882"/>
                  </a:cubicBezTo>
                  <a:cubicBezTo>
                    <a:pt x="478" y="884"/>
                    <a:pt x="480" y="886"/>
                    <a:pt x="483" y="887"/>
                  </a:cubicBezTo>
                  <a:cubicBezTo>
                    <a:pt x="484" y="888"/>
                    <a:pt x="486" y="889"/>
                    <a:pt x="487" y="889"/>
                  </a:cubicBezTo>
                  <a:cubicBezTo>
                    <a:pt x="487" y="891"/>
                    <a:pt x="487" y="893"/>
                    <a:pt x="487" y="895"/>
                  </a:cubicBezTo>
                  <a:close/>
                  <a:moveTo>
                    <a:pt x="463" y="908"/>
                  </a:moveTo>
                  <a:cubicBezTo>
                    <a:pt x="463" y="904"/>
                    <a:pt x="463" y="899"/>
                    <a:pt x="463" y="895"/>
                  </a:cubicBezTo>
                  <a:cubicBezTo>
                    <a:pt x="466" y="897"/>
                    <a:pt x="470" y="900"/>
                    <a:pt x="473" y="902"/>
                  </a:cubicBezTo>
                  <a:cubicBezTo>
                    <a:pt x="474" y="902"/>
                    <a:pt x="475" y="903"/>
                    <a:pt x="476" y="903"/>
                  </a:cubicBezTo>
                  <a:cubicBezTo>
                    <a:pt x="476" y="904"/>
                    <a:pt x="476" y="905"/>
                    <a:pt x="476" y="905"/>
                  </a:cubicBezTo>
                  <a:cubicBezTo>
                    <a:pt x="476" y="909"/>
                    <a:pt x="476" y="912"/>
                    <a:pt x="475" y="916"/>
                  </a:cubicBezTo>
                  <a:cubicBezTo>
                    <a:pt x="471" y="913"/>
                    <a:pt x="467" y="911"/>
                    <a:pt x="463" y="908"/>
                  </a:cubicBezTo>
                  <a:close/>
                  <a:moveTo>
                    <a:pt x="475" y="917"/>
                  </a:moveTo>
                  <a:cubicBezTo>
                    <a:pt x="475" y="920"/>
                    <a:pt x="474" y="922"/>
                    <a:pt x="474" y="925"/>
                  </a:cubicBezTo>
                  <a:cubicBezTo>
                    <a:pt x="470" y="922"/>
                    <a:pt x="467" y="920"/>
                    <a:pt x="463" y="918"/>
                  </a:cubicBezTo>
                  <a:cubicBezTo>
                    <a:pt x="463" y="915"/>
                    <a:pt x="463" y="912"/>
                    <a:pt x="463" y="909"/>
                  </a:cubicBezTo>
                  <a:cubicBezTo>
                    <a:pt x="467" y="912"/>
                    <a:pt x="471" y="914"/>
                    <a:pt x="475" y="917"/>
                  </a:cubicBezTo>
                  <a:close/>
                  <a:moveTo>
                    <a:pt x="472" y="940"/>
                  </a:moveTo>
                  <a:cubicBezTo>
                    <a:pt x="473" y="940"/>
                    <a:pt x="473" y="939"/>
                    <a:pt x="473" y="939"/>
                  </a:cubicBezTo>
                  <a:cubicBezTo>
                    <a:pt x="473" y="939"/>
                    <a:pt x="474" y="938"/>
                    <a:pt x="473" y="938"/>
                  </a:cubicBezTo>
                  <a:cubicBezTo>
                    <a:pt x="473" y="938"/>
                    <a:pt x="473" y="938"/>
                    <a:pt x="473" y="938"/>
                  </a:cubicBezTo>
                  <a:cubicBezTo>
                    <a:pt x="473" y="936"/>
                    <a:pt x="474" y="933"/>
                    <a:pt x="475" y="931"/>
                  </a:cubicBezTo>
                  <a:cubicBezTo>
                    <a:pt x="475" y="930"/>
                    <a:pt x="476" y="928"/>
                    <a:pt x="476" y="927"/>
                  </a:cubicBezTo>
                  <a:cubicBezTo>
                    <a:pt x="477" y="928"/>
                    <a:pt x="479" y="929"/>
                    <a:pt x="480" y="930"/>
                  </a:cubicBezTo>
                  <a:cubicBezTo>
                    <a:pt x="480" y="931"/>
                    <a:pt x="479" y="932"/>
                    <a:pt x="479" y="933"/>
                  </a:cubicBezTo>
                  <a:cubicBezTo>
                    <a:pt x="478" y="935"/>
                    <a:pt x="477" y="938"/>
                    <a:pt x="476" y="941"/>
                  </a:cubicBezTo>
                  <a:cubicBezTo>
                    <a:pt x="476" y="942"/>
                    <a:pt x="475" y="943"/>
                    <a:pt x="475" y="944"/>
                  </a:cubicBezTo>
                  <a:cubicBezTo>
                    <a:pt x="474" y="944"/>
                    <a:pt x="473" y="945"/>
                    <a:pt x="472" y="945"/>
                  </a:cubicBezTo>
                  <a:cubicBezTo>
                    <a:pt x="472" y="944"/>
                    <a:pt x="472" y="942"/>
                    <a:pt x="472" y="940"/>
                  </a:cubicBezTo>
                  <a:close/>
                  <a:moveTo>
                    <a:pt x="478" y="942"/>
                  </a:moveTo>
                  <a:cubicBezTo>
                    <a:pt x="479" y="940"/>
                    <a:pt x="480" y="937"/>
                    <a:pt x="481" y="934"/>
                  </a:cubicBezTo>
                  <a:cubicBezTo>
                    <a:pt x="481" y="933"/>
                    <a:pt x="482" y="932"/>
                    <a:pt x="482" y="931"/>
                  </a:cubicBezTo>
                  <a:cubicBezTo>
                    <a:pt x="485" y="933"/>
                    <a:pt x="489" y="935"/>
                    <a:pt x="493" y="937"/>
                  </a:cubicBezTo>
                  <a:cubicBezTo>
                    <a:pt x="493" y="937"/>
                    <a:pt x="492" y="938"/>
                    <a:pt x="492" y="938"/>
                  </a:cubicBezTo>
                  <a:cubicBezTo>
                    <a:pt x="492" y="938"/>
                    <a:pt x="492" y="939"/>
                    <a:pt x="492" y="940"/>
                  </a:cubicBezTo>
                  <a:cubicBezTo>
                    <a:pt x="489" y="941"/>
                    <a:pt x="487" y="942"/>
                    <a:pt x="484" y="942"/>
                  </a:cubicBezTo>
                  <a:cubicBezTo>
                    <a:pt x="482" y="943"/>
                    <a:pt x="480" y="943"/>
                    <a:pt x="478" y="944"/>
                  </a:cubicBezTo>
                  <a:cubicBezTo>
                    <a:pt x="478" y="943"/>
                    <a:pt x="478" y="943"/>
                    <a:pt x="478" y="942"/>
                  </a:cubicBezTo>
                  <a:close/>
                  <a:moveTo>
                    <a:pt x="482" y="930"/>
                  </a:moveTo>
                  <a:cubicBezTo>
                    <a:pt x="483" y="927"/>
                    <a:pt x="483" y="925"/>
                    <a:pt x="484" y="923"/>
                  </a:cubicBezTo>
                  <a:cubicBezTo>
                    <a:pt x="486" y="924"/>
                    <a:pt x="488" y="925"/>
                    <a:pt x="490" y="927"/>
                  </a:cubicBezTo>
                  <a:cubicBezTo>
                    <a:pt x="491" y="927"/>
                    <a:pt x="492" y="928"/>
                    <a:pt x="493" y="929"/>
                  </a:cubicBezTo>
                  <a:cubicBezTo>
                    <a:pt x="493" y="931"/>
                    <a:pt x="493" y="933"/>
                    <a:pt x="493" y="935"/>
                  </a:cubicBezTo>
                  <a:cubicBezTo>
                    <a:pt x="493" y="935"/>
                    <a:pt x="493" y="936"/>
                    <a:pt x="493" y="936"/>
                  </a:cubicBezTo>
                  <a:cubicBezTo>
                    <a:pt x="489" y="934"/>
                    <a:pt x="486" y="932"/>
                    <a:pt x="482" y="930"/>
                  </a:cubicBezTo>
                  <a:close/>
                  <a:moveTo>
                    <a:pt x="493" y="927"/>
                  </a:moveTo>
                  <a:cubicBezTo>
                    <a:pt x="490" y="926"/>
                    <a:pt x="487" y="924"/>
                    <a:pt x="484" y="922"/>
                  </a:cubicBezTo>
                  <a:cubicBezTo>
                    <a:pt x="484" y="920"/>
                    <a:pt x="484" y="918"/>
                    <a:pt x="485" y="916"/>
                  </a:cubicBezTo>
                  <a:cubicBezTo>
                    <a:pt x="485" y="914"/>
                    <a:pt x="485" y="911"/>
                    <a:pt x="486" y="909"/>
                  </a:cubicBezTo>
                  <a:cubicBezTo>
                    <a:pt x="489" y="911"/>
                    <a:pt x="492" y="912"/>
                    <a:pt x="495" y="914"/>
                  </a:cubicBezTo>
                  <a:cubicBezTo>
                    <a:pt x="494" y="918"/>
                    <a:pt x="494" y="923"/>
                    <a:pt x="493" y="927"/>
                  </a:cubicBezTo>
                  <a:cubicBezTo>
                    <a:pt x="493" y="927"/>
                    <a:pt x="493" y="927"/>
                    <a:pt x="493" y="928"/>
                  </a:cubicBezTo>
                  <a:cubicBezTo>
                    <a:pt x="493" y="928"/>
                    <a:pt x="493" y="928"/>
                    <a:pt x="493" y="927"/>
                  </a:cubicBezTo>
                  <a:close/>
                  <a:moveTo>
                    <a:pt x="494" y="938"/>
                  </a:moveTo>
                  <a:cubicBezTo>
                    <a:pt x="495" y="938"/>
                    <a:pt x="495" y="939"/>
                    <a:pt x="496" y="939"/>
                  </a:cubicBezTo>
                  <a:cubicBezTo>
                    <a:pt x="495" y="939"/>
                    <a:pt x="495" y="939"/>
                    <a:pt x="494" y="940"/>
                  </a:cubicBezTo>
                  <a:cubicBezTo>
                    <a:pt x="494" y="939"/>
                    <a:pt x="494" y="938"/>
                    <a:pt x="494" y="938"/>
                  </a:cubicBezTo>
                  <a:close/>
                  <a:moveTo>
                    <a:pt x="495" y="929"/>
                  </a:moveTo>
                  <a:cubicBezTo>
                    <a:pt x="495" y="924"/>
                    <a:pt x="496" y="919"/>
                    <a:pt x="496" y="915"/>
                  </a:cubicBezTo>
                  <a:cubicBezTo>
                    <a:pt x="497" y="915"/>
                    <a:pt x="498" y="915"/>
                    <a:pt x="498" y="916"/>
                  </a:cubicBezTo>
                  <a:cubicBezTo>
                    <a:pt x="500" y="917"/>
                    <a:pt x="502" y="918"/>
                    <a:pt x="504" y="919"/>
                  </a:cubicBezTo>
                  <a:cubicBezTo>
                    <a:pt x="504" y="923"/>
                    <a:pt x="503" y="926"/>
                    <a:pt x="503" y="929"/>
                  </a:cubicBezTo>
                  <a:cubicBezTo>
                    <a:pt x="503" y="930"/>
                    <a:pt x="503" y="932"/>
                    <a:pt x="502" y="934"/>
                  </a:cubicBezTo>
                  <a:cubicBezTo>
                    <a:pt x="500" y="932"/>
                    <a:pt x="497" y="930"/>
                    <a:pt x="495" y="929"/>
                  </a:cubicBezTo>
                  <a:close/>
                  <a:moveTo>
                    <a:pt x="505" y="928"/>
                  </a:moveTo>
                  <a:cubicBezTo>
                    <a:pt x="505" y="928"/>
                    <a:pt x="505" y="924"/>
                    <a:pt x="506" y="920"/>
                  </a:cubicBezTo>
                  <a:cubicBezTo>
                    <a:pt x="507" y="921"/>
                    <a:pt x="509" y="922"/>
                    <a:pt x="510" y="923"/>
                  </a:cubicBezTo>
                  <a:cubicBezTo>
                    <a:pt x="510" y="923"/>
                    <a:pt x="510" y="924"/>
                    <a:pt x="510" y="924"/>
                  </a:cubicBezTo>
                  <a:cubicBezTo>
                    <a:pt x="509" y="927"/>
                    <a:pt x="508" y="931"/>
                    <a:pt x="508" y="934"/>
                  </a:cubicBezTo>
                  <a:cubicBezTo>
                    <a:pt x="507" y="935"/>
                    <a:pt x="506" y="935"/>
                    <a:pt x="505" y="936"/>
                  </a:cubicBezTo>
                  <a:cubicBezTo>
                    <a:pt x="504" y="935"/>
                    <a:pt x="504" y="935"/>
                    <a:pt x="504" y="935"/>
                  </a:cubicBezTo>
                  <a:cubicBezTo>
                    <a:pt x="504" y="932"/>
                    <a:pt x="504" y="930"/>
                    <a:pt x="505" y="928"/>
                  </a:cubicBezTo>
                  <a:close/>
                  <a:moveTo>
                    <a:pt x="506" y="919"/>
                  </a:moveTo>
                  <a:cubicBezTo>
                    <a:pt x="506" y="917"/>
                    <a:pt x="506" y="914"/>
                    <a:pt x="507" y="912"/>
                  </a:cubicBezTo>
                  <a:cubicBezTo>
                    <a:pt x="507" y="912"/>
                    <a:pt x="507" y="912"/>
                    <a:pt x="508" y="913"/>
                  </a:cubicBezTo>
                  <a:cubicBezTo>
                    <a:pt x="509" y="914"/>
                    <a:pt x="510" y="915"/>
                    <a:pt x="511" y="916"/>
                  </a:cubicBezTo>
                  <a:cubicBezTo>
                    <a:pt x="511" y="918"/>
                    <a:pt x="511" y="920"/>
                    <a:pt x="510" y="921"/>
                  </a:cubicBezTo>
                  <a:cubicBezTo>
                    <a:pt x="509" y="921"/>
                    <a:pt x="507" y="920"/>
                    <a:pt x="506" y="919"/>
                  </a:cubicBezTo>
                  <a:close/>
                  <a:moveTo>
                    <a:pt x="512" y="922"/>
                  </a:moveTo>
                  <a:cubicBezTo>
                    <a:pt x="512" y="920"/>
                    <a:pt x="512" y="918"/>
                    <a:pt x="513" y="917"/>
                  </a:cubicBezTo>
                  <a:cubicBezTo>
                    <a:pt x="514" y="918"/>
                    <a:pt x="515" y="919"/>
                    <a:pt x="516" y="919"/>
                  </a:cubicBezTo>
                  <a:cubicBezTo>
                    <a:pt x="517" y="920"/>
                    <a:pt x="519" y="921"/>
                    <a:pt x="520" y="921"/>
                  </a:cubicBezTo>
                  <a:cubicBezTo>
                    <a:pt x="520" y="922"/>
                    <a:pt x="520" y="922"/>
                    <a:pt x="519" y="922"/>
                  </a:cubicBezTo>
                  <a:cubicBezTo>
                    <a:pt x="519" y="923"/>
                    <a:pt x="519" y="925"/>
                    <a:pt x="519" y="926"/>
                  </a:cubicBezTo>
                  <a:cubicBezTo>
                    <a:pt x="517" y="925"/>
                    <a:pt x="514" y="923"/>
                    <a:pt x="512" y="922"/>
                  </a:cubicBezTo>
                  <a:close/>
                  <a:moveTo>
                    <a:pt x="518" y="919"/>
                  </a:moveTo>
                  <a:cubicBezTo>
                    <a:pt x="516" y="918"/>
                    <a:pt x="515" y="917"/>
                    <a:pt x="513" y="915"/>
                  </a:cubicBezTo>
                  <a:cubicBezTo>
                    <a:pt x="513" y="915"/>
                    <a:pt x="513" y="915"/>
                    <a:pt x="513" y="914"/>
                  </a:cubicBezTo>
                  <a:cubicBezTo>
                    <a:pt x="514" y="912"/>
                    <a:pt x="514" y="909"/>
                    <a:pt x="515" y="906"/>
                  </a:cubicBezTo>
                  <a:cubicBezTo>
                    <a:pt x="515" y="906"/>
                    <a:pt x="515" y="905"/>
                    <a:pt x="515" y="905"/>
                  </a:cubicBezTo>
                  <a:cubicBezTo>
                    <a:pt x="516" y="906"/>
                    <a:pt x="517" y="906"/>
                    <a:pt x="518" y="907"/>
                  </a:cubicBezTo>
                  <a:cubicBezTo>
                    <a:pt x="520" y="907"/>
                    <a:pt x="521" y="908"/>
                    <a:pt x="523" y="909"/>
                  </a:cubicBezTo>
                  <a:cubicBezTo>
                    <a:pt x="522" y="910"/>
                    <a:pt x="522" y="912"/>
                    <a:pt x="521" y="914"/>
                  </a:cubicBezTo>
                  <a:cubicBezTo>
                    <a:pt x="521" y="916"/>
                    <a:pt x="520" y="918"/>
                    <a:pt x="520" y="920"/>
                  </a:cubicBezTo>
                  <a:cubicBezTo>
                    <a:pt x="519" y="920"/>
                    <a:pt x="519" y="920"/>
                    <a:pt x="518" y="919"/>
                  </a:cubicBezTo>
                  <a:close/>
                  <a:moveTo>
                    <a:pt x="520" y="926"/>
                  </a:moveTo>
                  <a:cubicBezTo>
                    <a:pt x="521" y="925"/>
                    <a:pt x="521" y="923"/>
                    <a:pt x="521" y="922"/>
                  </a:cubicBezTo>
                  <a:cubicBezTo>
                    <a:pt x="522" y="923"/>
                    <a:pt x="524" y="923"/>
                    <a:pt x="525" y="924"/>
                  </a:cubicBezTo>
                  <a:cubicBezTo>
                    <a:pt x="524" y="925"/>
                    <a:pt x="522" y="926"/>
                    <a:pt x="521" y="927"/>
                  </a:cubicBezTo>
                  <a:cubicBezTo>
                    <a:pt x="521" y="927"/>
                    <a:pt x="520" y="927"/>
                    <a:pt x="520" y="927"/>
                  </a:cubicBezTo>
                  <a:cubicBezTo>
                    <a:pt x="520" y="926"/>
                    <a:pt x="520" y="926"/>
                    <a:pt x="520" y="926"/>
                  </a:cubicBezTo>
                  <a:close/>
                  <a:moveTo>
                    <a:pt x="521" y="921"/>
                  </a:moveTo>
                  <a:cubicBezTo>
                    <a:pt x="521" y="920"/>
                    <a:pt x="522" y="918"/>
                    <a:pt x="522" y="917"/>
                  </a:cubicBezTo>
                  <a:cubicBezTo>
                    <a:pt x="522" y="914"/>
                    <a:pt x="523" y="912"/>
                    <a:pt x="523" y="909"/>
                  </a:cubicBezTo>
                  <a:cubicBezTo>
                    <a:pt x="523" y="909"/>
                    <a:pt x="523" y="909"/>
                    <a:pt x="523" y="909"/>
                  </a:cubicBezTo>
                  <a:cubicBezTo>
                    <a:pt x="524" y="909"/>
                    <a:pt x="524" y="909"/>
                    <a:pt x="525" y="910"/>
                  </a:cubicBezTo>
                  <a:cubicBezTo>
                    <a:pt x="526" y="913"/>
                    <a:pt x="526" y="917"/>
                    <a:pt x="526" y="921"/>
                  </a:cubicBezTo>
                  <a:cubicBezTo>
                    <a:pt x="526" y="921"/>
                    <a:pt x="526" y="922"/>
                    <a:pt x="526" y="923"/>
                  </a:cubicBezTo>
                  <a:cubicBezTo>
                    <a:pt x="526" y="923"/>
                    <a:pt x="526" y="923"/>
                    <a:pt x="526" y="923"/>
                  </a:cubicBezTo>
                  <a:cubicBezTo>
                    <a:pt x="524" y="922"/>
                    <a:pt x="523" y="922"/>
                    <a:pt x="521" y="921"/>
                  </a:cubicBezTo>
                  <a:close/>
                  <a:moveTo>
                    <a:pt x="524" y="908"/>
                  </a:moveTo>
                  <a:cubicBezTo>
                    <a:pt x="524" y="907"/>
                    <a:pt x="524" y="906"/>
                    <a:pt x="524" y="905"/>
                  </a:cubicBezTo>
                  <a:cubicBezTo>
                    <a:pt x="524" y="906"/>
                    <a:pt x="525" y="907"/>
                    <a:pt x="525" y="908"/>
                  </a:cubicBezTo>
                  <a:cubicBezTo>
                    <a:pt x="524" y="908"/>
                    <a:pt x="524" y="908"/>
                    <a:pt x="524" y="908"/>
                  </a:cubicBezTo>
                  <a:close/>
                  <a:moveTo>
                    <a:pt x="523" y="908"/>
                  </a:moveTo>
                  <a:cubicBezTo>
                    <a:pt x="522" y="907"/>
                    <a:pt x="522" y="907"/>
                    <a:pt x="522" y="907"/>
                  </a:cubicBezTo>
                  <a:cubicBezTo>
                    <a:pt x="519" y="906"/>
                    <a:pt x="517" y="905"/>
                    <a:pt x="515" y="904"/>
                  </a:cubicBezTo>
                  <a:cubicBezTo>
                    <a:pt x="515" y="903"/>
                    <a:pt x="515" y="902"/>
                    <a:pt x="515" y="901"/>
                  </a:cubicBezTo>
                  <a:cubicBezTo>
                    <a:pt x="515" y="900"/>
                    <a:pt x="516" y="894"/>
                    <a:pt x="518" y="897"/>
                  </a:cubicBezTo>
                  <a:cubicBezTo>
                    <a:pt x="518" y="897"/>
                    <a:pt x="518" y="897"/>
                    <a:pt x="518" y="897"/>
                  </a:cubicBezTo>
                  <a:cubicBezTo>
                    <a:pt x="517" y="896"/>
                    <a:pt x="517" y="896"/>
                    <a:pt x="516" y="895"/>
                  </a:cubicBezTo>
                  <a:cubicBezTo>
                    <a:pt x="516" y="895"/>
                    <a:pt x="516" y="895"/>
                    <a:pt x="516" y="895"/>
                  </a:cubicBezTo>
                  <a:cubicBezTo>
                    <a:pt x="515" y="898"/>
                    <a:pt x="515" y="900"/>
                    <a:pt x="514" y="903"/>
                  </a:cubicBezTo>
                  <a:cubicBezTo>
                    <a:pt x="514" y="903"/>
                    <a:pt x="514" y="903"/>
                    <a:pt x="514" y="904"/>
                  </a:cubicBezTo>
                  <a:cubicBezTo>
                    <a:pt x="513" y="903"/>
                    <a:pt x="513" y="903"/>
                    <a:pt x="512" y="902"/>
                  </a:cubicBezTo>
                  <a:cubicBezTo>
                    <a:pt x="511" y="902"/>
                    <a:pt x="510" y="901"/>
                    <a:pt x="508" y="900"/>
                  </a:cubicBezTo>
                  <a:cubicBezTo>
                    <a:pt x="509" y="895"/>
                    <a:pt x="510" y="892"/>
                    <a:pt x="510" y="892"/>
                  </a:cubicBezTo>
                  <a:cubicBezTo>
                    <a:pt x="510" y="892"/>
                    <a:pt x="510" y="892"/>
                    <a:pt x="510" y="892"/>
                  </a:cubicBezTo>
                  <a:cubicBezTo>
                    <a:pt x="510" y="892"/>
                    <a:pt x="510" y="892"/>
                    <a:pt x="510" y="892"/>
                  </a:cubicBezTo>
                  <a:cubicBezTo>
                    <a:pt x="510" y="892"/>
                    <a:pt x="509" y="892"/>
                    <a:pt x="509" y="892"/>
                  </a:cubicBezTo>
                  <a:cubicBezTo>
                    <a:pt x="509" y="895"/>
                    <a:pt x="508" y="897"/>
                    <a:pt x="508" y="900"/>
                  </a:cubicBezTo>
                  <a:cubicBezTo>
                    <a:pt x="506" y="899"/>
                    <a:pt x="504" y="898"/>
                    <a:pt x="503" y="897"/>
                  </a:cubicBezTo>
                  <a:cubicBezTo>
                    <a:pt x="501" y="897"/>
                    <a:pt x="500" y="896"/>
                    <a:pt x="499" y="895"/>
                  </a:cubicBezTo>
                  <a:cubicBezTo>
                    <a:pt x="499" y="893"/>
                    <a:pt x="499" y="891"/>
                    <a:pt x="499" y="889"/>
                  </a:cubicBezTo>
                  <a:cubicBezTo>
                    <a:pt x="500" y="888"/>
                    <a:pt x="501" y="887"/>
                    <a:pt x="501" y="886"/>
                  </a:cubicBezTo>
                  <a:cubicBezTo>
                    <a:pt x="501" y="885"/>
                    <a:pt x="500" y="885"/>
                    <a:pt x="500" y="885"/>
                  </a:cubicBezTo>
                  <a:cubicBezTo>
                    <a:pt x="500" y="886"/>
                    <a:pt x="500" y="886"/>
                    <a:pt x="500" y="886"/>
                  </a:cubicBezTo>
                  <a:cubicBezTo>
                    <a:pt x="500" y="887"/>
                    <a:pt x="500" y="888"/>
                    <a:pt x="499" y="888"/>
                  </a:cubicBezTo>
                  <a:cubicBezTo>
                    <a:pt x="499" y="890"/>
                    <a:pt x="498" y="892"/>
                    <a:pt x="498" y="895"/>
                  </a:cubicBezTo>
                  <a:cubicBezTo>
                    <a:pt x="497" y="894"/>
                    <a:pt x="496" y="893"/>
                    <a:pt x="495" y="892"/>
                  </a:cubicBezTo>
                  <a:cubicBezTo>
                    <a:pt x="493" y="891"/>
                    <a:pt x="490" y="889"/>
                    <a:pt x="488" y="888"/>
                  </a:cubicBezTo>
                  <a:cubicBezTo>
                    <a:pt x="488" y="886"/>
                    <a:pt x="488" y="883"/>
                    <a:pt x="489" y="881"/>
                  </a:cubicBezTo>
                  <a:cubicBezTo>
                    <a:pt x="489" y="881"/>
                    <a:pt x="489" y="881"/>
                    <a:pt x="489" y="881"/>
                  </a:cubicBezTo>
                  <a:cubicBezTo>
                    <a:pt x="488" y="883"/>
                    <a:pt x="488" y="886"/>
                    <a:pt x="487" y="888"/>
                  </a:cubicBezTo>
                  <a:cubicBezTo>
                    <a:pt x="487" y="888"/>
                    <a:pt x="486" y="888"/>
                    <a:pt x="486" y="887"/>
                  </a:cubicBezTo>
                  <a:cubicBezTo>
                    <a:pt x="483" y="886"/>
                    <a:pt x="480" y="884"/>
                    <a:pt x="477" y="882"/>
                  </a:cubicBezTo>
                  <a:cubicBezTo>
                    <a:pt x="476" y="882"/>
                    <a:pt x="476" y="881"/>
                    <a:pt x="475" y="881"/>
                  </a:cubicBezTo>
                  <a:cubicBezTo>
                    <a:pt x="475" y="880"/>
                    <a:pt x="475" y="880"/>
                    <a:pt x="475" y="880"/>
                  </a:cubicBezTo>
                  <a:cubicBezTo>
                    <a:pt x="475" y="879"/>
                    <a:pt x="474" y="876"/>
                    <a:pt x="474" y="874"/>
                  </a:cubicBezTo>
                  <a:cubicBezTo>
                    <a:pt x="476" y="874"/>
                    <a:pt x="477" y="875"/>
                    <a:pt x="478" y="875"/>
                  </a:cubicBezTo>
                  <a:cubicBezTo>
                    <a:pt x="487" y="877"/>
                    <a:pt x="494" y="880"/>
                    <a:pt x="502" y="885"/>
                  </a:cubicBezTo>
                  <a:cubicBezTo>
                    <a:pt x="508" y="889"/>
                    <a:pt x="514" y="892"/>
                    <a:pt x="520" y="897"/>
                  </a:cubicBezTo>
                  <a:cubicBezTo>
                    <a:pt x="521" y="899"/>
                    <a:pt x="523" y="902"/>
                    <a:pt x="524" y="905"/>
                  </a:cubicBezTo>
                  <a:cubicBezTo>
                    <a:pt x="523" y="906"/>
                    <a:pt x="523" y="907"/>
                    <a:pt x="523" y="908"/>
                  </a:cubicBezTo>
                  <a:close/>
                  <a:moveTo>
                    <a:pt x="474" y="880"/>
                  </a:moveTo>
                  <a:cubicBezTo>
                    <a:pt x="472" y="879"/>
                    <a:pt x="470" y="877"/>
                    <a:pt x="468" y="876"/>
                  </a:cubicBezTo>
                  <a:cubicBezTo>
                    <a:pt x="467" y="875"/>
                    <a:pt x="465" y="874"/>
                    <a:pt x="463" y="873"/>
                  </a:cubicBezTo>
                  <a:cubicBezTo>
                    <a:pt x="463" y="873"/>
                    <a:pt x="463" y="872"/>
                    <a:pt x="463" y="872"/>
                  </a:cubicBezTo>
                  <a:cubicBezTo>
                    <a:pt x="466" y="873"/>
                    <a:pt x="470" y="874"/>
                    <a:pt x="473" y="874"/>
                  </a:cubicBezTo>
                  <a:cubicBezTo>
                    <a:pt x="474" y="876"/>
                    <a:pt x="474" y="878"/>
                    <a:pt x="474" y="880"/>
                  </a:cubicBezTo>
                  <a:close/>
                  <a:moveTo>
                    <a:pt x="463" y="881"/>
                  </a:moveTo>
                  <a:cubicBezTo>
                    <a:pt x="461" y="879"/>
                    <a:pt x="459" y="877"/>
                    <a:pt x="457" y="876"/>
                  </a:cubicBezTo>
                  <a:cubicBezTo>
                    <a:pt x="457" y="875"/>
                    <a:pt x="458" y="873"/>
                    <a:pt x="458" y="872"/>
                  </a:cubicBezTo>
                  <a:cubicBezTo>
                    <a:pt x="459" y="872"/>
                    <a:pt x="460" y="872"/>
                    <a:pt x="461" y="872"/>
                  </a:cubicBezTo>
                  <a:cubicBezTo>
                    <a:pt x="461" y="873"/>
                    <a:pt x="462" y="873"/>
                    <a:pt x="463" y="874"/>
                  </a:cubicBezTo>
                  <a:cubicBezTo>
                    <a:pt x="463" y="876"/>
                    <a:pt x="463" y="878"/>
                    <a:pt x="463" y="881"/>
                  </a:cubicBezTo>
                  <a:close/>
                  <a:moveTo>
                    <a:pt x="463" y="882"/>
                  </a:moveTo>
                  <a:cubicBezTo>
                    <a:pt x="463" y="884"/>
                    <a:pt x="462" y="886"/>
                    <a:pt x="462" y="888"/>
                  </a:cubicBezTo>
                  <a:cubicBezTo>
                    <a:pt x="462" y="890"/>
                    <a:pt x="462" y="891"/>
                    <a:pt x="462" y="893"/>
                  </a:cubicBezTo>
                  <a:cubicBezTo>
                    <a:pt x="460" y="892"/>
                    <a:pt x="458" y="891"/>
                    <a:pt x="456" y="889"/>
                  </a:cubicBezTo>
                  <a:cubicBezTo>
                    <a:pt x="457" y="885"/>
                    <a:pt x="456" y="881"/>
                    <a:pt x="457" y="877"/>
                  </a:cubicBezTo>
                  <a:cubicBezTo>
                    <a:pt x="459" y="879"/>
                    <a:pt x="461" y="880"/>
                    <a:pt x="463" y="882"/>
                  </a:cubicBezTo>
                  <a:close/>
                  <a:moveTo>
                    <a:pt x="462" y="894"/>
                  </a:moveTo>
                  <a:cubicBezTo>
                    <a:pt x="462" y="899"/>
                    <a:pt x="462" y="903"/>
                    <a:pt x="462" y="907"/>
                  </a:cubicBezTo>
                  <a:cubicBezTo>
                    <a:pt x="459" y="905"/>
                    <a:pt x="457" y="904"/>
                    <a:pt x="455" y="902"/>
                  </a:cubicBezTo>
                  <a:cubicBezTo>
                    <a:pt x="456" y="899"/>
                    <a:pt x="456" y="895"/>
                    <a:pt x="456" y="891"/>
                  </a:cubicBezTo>
                  <a:cubicBezTo>
                    <a:pt x="456" y="891"/>
                    <a:pt x="456" y="891"/>
                    <a:pt x="456" y="890"/>
                  </a:cubicBezTo>
                  <a:cubicBezTo>
                    <a:pt x="458" y="892"/>
                    <a:pt x="460" y="893"/>
                    <a:pt x="462" y="894"/>
                  </a:cubicBezTo>
                  <a:close/>
                  <a:moveTo>
                    <a:pt x="455" y="874"/>
                  </a:moveTo>
                  <a:cubicBezTo>
                    <a:pt x="454" y="873"/>
                    <a:pt x="452" y="873"/>
                    <a:pt x="451" y="872"/>
                  </a:cubicBezTo>
                  <a:cubicBezTo>
                    <a:pt x="451" y="871"/>
                    <a:pt x="451" y="871"/>
                    <a:pt x="451" y="871"/>
                  </a:cubicBezTo>
                  <a:cubicBezTo>
                    <a:pt x="453" y="871"/>
                    <a:pt x="454" y="871"/>
                    <a:pt x="456" y="871"/>
                  </a:cubicBezTo>
                  <a:cubicBezTo>
                    <a:pt x="455" y="872"/>
                    <a:pt x="455" y="873"/>
                    <a:pt x="455" y="874"/>
                  </a:cubicBezTo>
                  <a:close/>
                  <a:moveTo>
                    <a:pt x="746" y="395"/>
                  </a:moveTo>
                  <a:cubicBezTo>
                    <a:pt x="746" y="414"/>
                    <a:pt x="745" y="434"/>
                    <a:pt x="741" y="454"/>
                  </a:cubicBezTo>
                  <a:cubicBezTo>
                    <a:pt x="738" y="473"/>
                    <a:pt x="732" y="491"/>
                    <a:pt x="725" y="509"/>
                  </a:cubicBezTo>
                  <a:cubicBezTo>
                    <a:pt x="723" y="513"/>
                    <a:pt x="721" y="517"/>
                    <a:pt x="719" y="522"/>
                  </a:cubicBezTo>
                  <a:cubicBezTo>
                    <a:pt x="717" y="523"/>
                    <a:pt x="714" y="524"/>
                    <a:pt x="712" y="526"/>
                  </a:cubicBezTo>
                  <a:cubicBezTo>
                    <a:pt x="709" y="528"/>
                    <a:pt x="705" y="530"/>
                    <a:pt x="702" y="532"/>
                  </a:cubicBezTo>
                  <a:cubicBezTo>
                    <a:pt x="698" y="535"/>
                    <a:pt x="694" y="537"/>
                    <a:pt x="690" y="538"/>
                  </a:cubicBezTo>
                  <a:cubicBezTo>
                    <a:pt x="690" y="537"/>
                    <a:pt x="691" y="535"/>
                    <a:pt x="691" y="534"/>
                  </a:cubicBezTo>
                  <a:cubicBezTo>
                    <a:pt x="693" y="525"/>
                    <a:pt x="695" y="517"/>
                    <a:pt x="695" y="508"/>
                  </a:cubicBezTo>
                  <a:cubicBezTo>
                    <a:pt x="696" y="500"/>
                    <a:pt x="696" y="491"/>
                    <a:pt x="696" y="482"/>
                  </a:cubicBezTo>
                  <a:cubicBezTo>
                    <a:pt x="696" y="481"/>
                    <a:pt x="694" y="481"/>
                    <a:pt x="694" y="482"/>
                  </a:cubicBezTo>
                  <a:cubicBezTo>
                    <a:pt x="694" y="490"/>
                    <a:pt x="695" y="499"/>
                    <a:pt x="694" y="507"/>
                  </a:cubicBezTo>
                  <a:cubicBezTo>
                    <a:pt x="694" y="516"/>
                    <a:pt x="692" y="525"/>
                    <a:pt x="690" y="533"/>
                  </a:cubicBezTo>
                  <a:cubicBezTo>
                    <a:pt x="690" y="535"/>
                    <a:pt x="689" y="537"/>
                    <a:pt x="689" y="539"/>
                  </a:cubicBezTo>
                  <a:cubicBezTo>
                    <a:pt x="685" y="541"/>
                    <a:pt x="681" y="542"/>
                    <a:pt x="677" y="543"/>
                  </a:cubicBezTo>
                  <a:cubicBezTo>
                    <a:pt x="676" y="543"/>
                    <a:pt x="677" y="545"/>
                    <a:pt x="677" y="544"/>
                  </a:cubicBezTo>
                  <a:cubicBezTo>
                    <a:pt x="681" y="543"/>
                    <a:pt x="685" y="542"/>
                    <a:pt x="688" y="540"/>
                  </a:cubicBezTo>
                  <a:cubicBezTo>
                    <a:pt x="687" y="546"/>
                    <a:pt x="686" y="551"/>
                    <a:pt x="685" y="557"/>
                  </a:cubicBezTo>
                  <a:cubicBezTo>
                    <a:pt x="684" y="561"/>
                    <a:pt x="683" y="565"/>
                    <a:pt x="681" y="569"/>
                  </a:cubicBezTo>
                  <a:cubicBezTo>
                    <a:pt x="680" y="572"/>
                    <a:pt x="678" y="575"/>
                    <a:pt x="677" y="579"/>
                  </a:cubicBezTo>
                  <a:cubicBezTo>
                    <a:pt x="677" y="580"/>
                    <a:pt x="678" y="580"/>
                    <a:pt x="678" y="579"/>
                  </a:cubicBezTo>
                  <a:cubicBezTo>
                    <a:pt x="679" y="575"/>
                    <a:pt x="681" y="572"/>
                    <a:pt x="683" y="568"/>
                  </a:cubicBezTo>
                  <a:cubicBezTo>
                    <a:pt x="684" y="565"/>
                    <a:pt x="685" y="561"/>
                    <a:pt x="686" y="558"/>
                  </a:cubicBezTo>
                  <a:cubicBezTo>
                    <a:pt x="687" y="552"/>
                    <a:pt x="688" y="546"/>
                    <a:pt x="690" y="540"/>
                  </a:cubicBezTo>
                  <a:cubicBezTo>
                    <a:pt x="694" y="538"/>
                    <a:pt x="698" y="536"/>
                    <a:pt x="702" y="534"/>
                  </a:cubicBezTo>
                  <a:cubicBezTo>
                    <a:pt x="705" y="532"/>
                    <a:pt x="709" y="529"/>
                    <a:pt x="713" y="527"/>
                  </a:cubicBezTo>
                  <a:cubicBezTo>
                    <a:pt x="715" y="526"/>
                    <a:pt x="717" y="525"/>
                    <a:pt x="718" y="524"/>
                  </a:cubicBezTo>
                  <a:cubicBezTo>
                    <a:pt x="713" y="535"/>
                    <a:pt x="708" y="546"/>
                    <a:pt x="701" y="557"/>
                  </a:cubicBezTo>
                  <a:cubicBezTo>
                    <a:pt x="692" y="573"/>
                    <a:pt x="681" y="587"/>
                    <a:pt x="670" y="601"/>
                  </a:cubicBezTo>
                  <a:cubicBezTo>
                    <a:pt x="659" y="615"/>
                    <a:pt x="653" y="632"/>
                    <a:pt x="644" y="647"/>
                  </a:cubicBezTo>
                  <a:cubicBezTo>
                    <a:pt x="636" y="663"/>
                    <a:pt x="624" y="676"/>
                    <a:pt x="614" y="691"/>
                  </a:cubicBezTo>
                  <a:cubicBezTo>
                    <a:pt x="604" y="705"/>
                    <a:pt x="600" y="722"/>
                    <a:pt x="597" y="739"/>
                  </a:cubicBezTo>
                  <a:cubicBezTo>
                    <a:pt x="594" y="758"/>
                    <a:pt x="590" y="777"/>
                    <a:pt x="585" y="796"/>
                  </a:cubicBezTo>
                  <a:cubicBezTo>
                    <a:pt x="580" y="814"/>
                    <a:pt x="575" y="832"/>
                    <a:pt x="568" y="849"/>
                  </a:cubicBezTo>
                  <a:cubicBezTo>
                    <a:pt x="567" y="850"/>
                    <a:pt x="567" y="851"/>
                    <a:pt x="567" y="852"/>
                  </a:cubicBezTo>
                  <a:cubicBezTo>
                    <a:pt x="567" y="852"/>
                    <a:pt x="567" y="853"/>
                    <a:pt x="566" y="853"/>
                  </a:cubicBezTo>
                  <a:cubicBezTo>
                    <a:pt x="564" y="857"/>
                    <a:pt x="563" y="862"/>
                    <a:pt x="561" y="867"/>
                  </a:cubicBezTo>
                  <a:cubicBezTo>
                    <a:pt x="560" y="868"/>
                    <a:pt x="559" y="870"/>
                    <a:pt x="558" y="873"/>
                  </a:cubicBezTo>
                  <a:cubicBezTo>
                    <a:pt x="558" y="873"/>
                    <a:pt x="558" y="873"/>
                    <a:pt x="559" y="873"/>
                  </a:cubicBezTo>
                  <a:cubicBezTo>
                    <a:pt x="558" y="874"/>
                    <a:pt x="557" y="875"/>
                    <a:pt x="557" y="876"/>
                  </a:cubicBezTo>
                  <a:cubicBezTo>
                    <a:pt x="553" y="884"/>
                    <a:pt x="552" y="893"/>
                    <a:pt x="548" y="900"/>
                  </a:cubicBezTo>
                  <a:cubicBezTo>
                    <a:pt x="544" y="906"/>
                    <a:pt x="540" y="911"/>
                    <a:pt x="535" y="916"/>
                  </a:cubicBezTo>
                  <a:cubicBezTo>
                    <a:pt x="534" y="916"/>
                    <a:pt x="534" y="915"/>
                    <a:pt x="534" y="914"/>
                  </a:cubicBezTo>
                  <a:cubicBezTo>
                    <a:pt x="534" y="907"/>
                    <a:pt x="532" y="900"/>
                    <a:pt x="528" y="894"/>
                  </a:cubicBezTo>
                  <a:cubicBezTo>
                    <a:pt x="525" y="889"/>
                    <a:pt x="519" y="885"/>
                    <a:pt x="513" y="882"/>
                  </a:cubicBezTo>
                  <a:cubicBezTo>
                    <a:pt x="507" y="878"/>
                    <a:pt x="501" y="873"/>
                    <a:pt x="494" y="870"/>
                  </a:cubicBezTo>
                  <a:cubicBezTo>
                    <a:pt x="486" y="866"/>
                    <a:pt x="476" y="865"/>
                    <a:pt x="467" y="864"/>
                  </a:cubicBezTo>
                  <a:cubicBezTo>
                    <a:pt x="461" y="863"/>
                    <a:pt x="456" y="862"/>
                    <a:pt x="451" y="862"/>
                  </a:cubicBezTo>
                  <a:cubicBezTo>
                    <a:pt x="449" y="843"/>
                    <a:pt x="445" y="824"/>
                    <a:pt x="442" y="805"/>
                  </a:cubicBezTo>
                  <a:cubicBezTo>
                    <a:pt x="438" y="785"/>
                    <a:pt x="434" y="765"/>
                    <a:pt x="434" y="744"/>
                  </a:cubicBezTo>
                  <a:cubicBezTo>
                    <a:pt x="434" y="736"/>
                    <a:pt x="434" y="727"/>
                    <a:pt x="433" y="719"/>
                  </a:cubicBezTo>
                  <a:cubicBezTo>
                    <a:pt x="433" y="714"/>
                    <a:pt x="435" y="709"/>
                    <a:pt x="436" y="704"/>
                  </a:cubicBezTo>
                  <a:cubicBezTo>
                    <a:pt x="437" y="699"/>
                    <a:pt x="438" y="694"/>
                    <a:pt x="438" y="689"/>
                  </a:cubicBezTo>
                  <a:cubicBezTo>
                    <a:pt x="441" y="672"/>
                    <a:pt x="443" y="655"/>
                    <a:pt x="432" y="640"/>
                  </a:cubicBezTo>
                  <a:cubicBezTo>
                    <a:pt x="430" y="637"/>
                    <a:pt x="427" y="634"/>
                    <a:pt x="424" y="632"/>
                  </a:cubicBezTo>
                  <a:cubicBezTo>
                    <a:pt x="425" y="625"/>
                    <a:pt x="424" y="618"/>
                    <a:pt x="425" y="611"/>
                  </a:cubicBezTo>
                  <a:cubicBezTo>
                    <a:pt x="426" y="600"/>
                    <a:pt x="428" y="589"/>
                    <a:pt x="430" y="577"/>
                  </a:cubicBezTo>
                  <a:cubicBezTo>
                    <a:pt x="431" y="566"/>
                    <a:pt x="433" y="554"/>
                    <a:pt x="436" y="543"/>
                  </a:cubicBezTo>
                  <a:cubicBezTo>
                    <a:pt x="441" y="522"/>
                    <a:pt x="445" y="500"/>
                    <a:pt x="450" y="479"/>
                  </a:cubicBezTo>
                  <a:cubicBezTo>
                    <a:pt x="453" y="469"/>
                    <a:pt x="454" y="458"/>
                    <a:pt x="456" y="448"/>
                  </a:cubicBezTo>
                  <a:cubicBezTo>
                    <a:pt x="460" y="446"/>
                    <a:pt x="463" y="444"/>
                    <a:pt x="466" y="442"/>
                  </a:cubicBezTo>
                  <a:cubicBezTo>
                    <a:pt x="473" y="438"/>
                    <a:pt x="479" y="433"/>
                    <a:pt x="486" y="428"/>
                  </a:cubicBezTo>
                  <a:cubicBezTo>
                    <a:pt x="493" y="424"/>
                    <a:pt x="500" y="419"/>
                    <a:pt x="507" y="416"/>
                  </a:cubicBezTo>
                  <a:cubicBezTo>
                    <a:pt x="514" y="412"/>
                    <a:pt x="519" y="405"/>
                    <a:pt x="526" y="402"/>
                  </a:cubicBezTo>
                  <a:cubicBezTo>
                    <a:pt x="533" y="399"/>
                    <a:pt x="541" y="400"/>
                    <a:pt x="548" y="396"/>
                  </a:cubicBezTo>
                  <a:cubicBezTo>
                    <a:pt x="552" y="394"/>
                    <a:pt x="549" y="389"/>
                    <a:pt x="545" y="389"/>
                  </a:cubicBezTo>
                  <a:cubicBezTo>
                    <a:pt x="543" y="390"/>
                    <a:pt x="540" y="390"/>
                    <a:pt x="538" y="390"/>
                  </a:cubicBezTo>
                  <a:cubicBezTo>
                    <a:pt x="539" y="390"/>
                    <a:pt x="539" y="390"/>
                    <a:pt x="539" y="390"/>
                  </a:cubicBezTo>
                  <a:cubicBezTo>
                    <a:pt x="547" y="380"/>
                    <a:pt x="541" y="368"/>
                    <a:pt x="531" y="364"/>
                  </a:cubicBezTo>
                  <a:cubicBezTo>
                    <a:pt x="529" y="361"/>
                    <a:pt x="525" y="360"/>
                    <a:pt x="521" y="361"/>
                  </a:cubicBezTo>
                  <a:cubicBezTo>
                    <a:pt x="520" y="362"/>
                    <a:pt x="518" y="363"/>
                    <a:pt x="517" y="364"/>
                  </a:cubicBezTo>
                  <a:cubicBezTo>
                    <a:pt x="513" y="362"/>
                    <a:pt x="508" y="361"/>
                    <a:pt x="503" y="365"/>
                  </a:cubicBezTo>
                  <a:cubicBezTo>
                    <a:pt x="502" y="365"/>
                    <a:pt x="501" y="366"/>
                    <a:pt x="500" y="367"/>
                  </a:cubicBezTo>
                  <a:cubicBezTo>
                    <a:pt x="500" y="366"/>
                    <a:pt x="500" y="366"/>
                    <a:pt x="500" y="365"/>
                  </a:cubicBezTo>
                  <a:cubicBezTo>
                    <a:pt x="501" y="359"/>
                    <a:pt x="497" y="354"/>
                    <a:pt x="491" y="355"/>
                  </a:cubicBezTo>
                  <a:cubicBezTo>
                    <a:pt x="489" y="353"/>
                    <a:pt x="486" y="352"/>
                    <a:pt x="483" y="352"/>
                  </a:cubicBezTo>
                  <a:cubicBezTo>
                    <a:pt x="481" y="348"/>
                    <a:pt x="477" y="346"/>
                    <a:pt x="474" y="349"/>
                  </a:cubicBezTo>
                  <a:cubicBezTo>
                    <a:pt x="473" y="349"/>
                    <a:pt x="473" y="349"/>
                    <a:pt x="473" y="349"/>
                  </a:cubicBezTo>
                  <a:cubicBezTo>
                    <a:pt x="472" y="349"/>
                    <a:pt x="471" y="350"/>
                    <a:pt x="470" y="350"/>
                  </a:cubicBezTo>
                  <a:cubicBezTo>
                    <a:pt x="470" y="349"/>
                    <a:pt x="469" y="348"/>
                    <a:pt x="469" y="347"/>
                  </a:cubicBezTo>
                  <a:cubicBezTo>
                    <a:pt x="467" y="345"/>
                    <a:pt x="464" y="343"/>
                    <a:pt x="461" y="343"/>
                  </a:cubicBezTo>
                  <a:cubicBezTo>
                    <a:pt x="461" y="342"/>
                    <a:pt x="462" y="340"/>
                    <a:pt x="462" y="338"/>
                  </a:cubicBezTo>
                  <a:cubicBezTo>
                    <a:pt x="462" y="335"/>
                    <a:pt x="458" y="334"/>
                    <a:pt x="456" y="335"/>
                  </a:cubicBezTo>
                  <a:cubicBezTo>
                    <a:pt x="454" y="336"/>
                    <a:pt x="450" y="338"/>
                    <a:pt x="447" y="340"/>
                  </a:cubicBezTo>
                  <a:cubicBezTo>
                    <a:pt x="443" y="338"/>
                    <a:pt x="440" y="339"/>
                    <a:pt x="437" y="341"/>
                  </a:cubicBezTo>
                  <a:cubicBezTo>
                    <a:pt x="436" y="337"/>
                    <a:pt x="433" y="334"/>
                    <a:pt x="429" y="334"/>
                  </a:cubicBezTo>
                  <a:cubicBezTo>
                    <a:pt x="427" y="334"/>
                    <a:pt x="425" y="335"/>
                    <a:pt x="424" y="336"/>
                  </a:cubicBezTo>
                  <a:cubicBezTo>
                    <a:pt x="423" y="336"/>
                    <a:pt x="423" y="336"/>
                    <a:pt x="423" y="336"/>
                  </a:cubicBezTo>
                  <a:cubicBezTo>
                    <a:pt x="421" y="333"/>
                    <a:pt x="418" y="331"/>
                    <a:pt x="415" y="331"/>
                  </a:cubicBezTo>
                  <a:cubicBezTo>
                    <a:pt x="414" y="330"/>
                    <a:pt x="412" y="330"/>
                    <a:pt x="411" y="329"/>
                  </a:cubicBezTo>
                  <a:cubicBezTo>
                    <a:pt x="410" y="329"/>
                    <a:pt x="410" y="329"/>
                    <a:pt x="409" y="328"/>
                  </a:cubicBezTo>
                  <a:cubicBezTo>
                    <a:pt x="404" y="325"/>
                    <a:pt x="400" y="325"/>
                    <a:pt x="395" y="329"/>
                  </a:cubicBezTo>
                  <a:cubicBezTo>
                    <a:pt x="393" y="328"/>
                    <a:pt x="391" y="328"/>
                    <a:pt x="389" y="328"/>
                  </a:cubicBezTo>
                  <a:cubicBezTo>
                    <a:pt x="387" y="329"/>
                    <a:pt x="385" y="330"/>
                    <a:pt x="383" y="333"/>
                  </a:cubicBezTo>
                  <a:cubicBezTo>
                    <a:pt x="381" y="331"/>
                    <a:pt x="378" y="330"/>
                    <a:pt x="376" y="331"/>
                  </a:cubicBezTo>
                  <a:cubicBezTo>
                    <a:pt x="373" y="328"/>
                    <a:pt x="369" y="328"/>
                    <a:pt x="365" y="332"/>
                  </a:cubicBezTo>
                  <a:cubicBezTo>
                    <a:pt x="364" y="333"/>
                    <a:pt x="363" y="336"/>
                    <a:pt x="363" y="338"/>
                  </a:cubicBezTo>
                  <a:cubicBezTo>
                    <a:pt x="361" y="337"/>
                    <a:pt x="358" y="337"/>
                    <a:pt x="356" y="337"/>
                  </a:cubicBezTo>
                  <a:cubicBezTo>
                    <a:pt x="355" y="337"/>
                    <a:pt x="353" y="339"/>
                    <a:pt x="353" y="340"/>
                  </a:cubicBezTo>
                  <a:cubicBezTo>
                    <a:pt x="353" y="340"/>
                    <a:pt x="353" y="341"/>
                    <a:pt x="353" y="341"/>
                  </a:cubicBezTo>
                  <a:cubicBezTo>
                    <a:pt x="349" y="340"/>
                    <a:pt x="342" y="341"/>
                    <a:pt x="342" y="346"/>
                  </a:cubicBezTo>
                  <a:cubicBezTo>
                    <a:pt x="339" y="344"/>
                    <a:pt x="336" y="344"/>
                    <a:pt x="334" y="344"/>
                  </a:cubicBezTo>
                  <a:cubicBezTo>
                    <a:pt x="333" y="344"/>
                    <a:pt x="332" y="344"/>
                    <a:pt x="332" y="344"/>
                  </a:cubicBezTo>
                  <a:cubicBezTo>
                    <a:pt x="325" y="346"/>
                    <a:pt x="325" y="355"/>
                    <a:pt x="329" y="360"/>
                  </a:cubicBezTo>
                  <a:cubicBezTo>
                    <a:pt x="328" y="360"/>
                    <a:pt x="327" y="360"/>
                    <a:pt x="325" y="359"/>
                  </a:cubicBezTo>
                  <a:cubicBezTo>
                    <a:pt x="325" y="359"/>
                    <a:pt x="325" y="359"/>
                    <a:pt x="325" y="359"/>
                  </a:cubicBezTo>
                  <a:cubicBezTo>
                    <a:pt x="326" y="354"/>
                    <a:pt x="325" y="349"/>
                    <a:pt x="319" y="346"/>
                  </a:cubicBezTo>
                  <a:cubicBezTo>
                    <a:pt x="317" y="346"/>
                    <a:pt x="316" y="347"/>
                    <a:pt x="315" y="348"/>
                  </a:cubicBezTo>
                  <a:cubicBezTo>
                    <a:pt x="313" y="350"/>
                    <a:pt x="313" y="353"/>
                    <a:pt x="313" y="355"/>
                  </a:cubicBezTo>
                  <a:cubicBezTo>
                    <a:pt x="305" y="352"/>
                    <a:pt x="299" y="364"/>
                    <a:pt x="304" y="370"/>
                  </a:cubicBezTo>
                  <a:cubicBezTo>
                    <a:pt x="302" y="371"/>
                    <a:pt x="301" y="372"/>
                    <a:pt x="299" y="372"/>
                  </a:cubicBezTo>
                  <a:cubicBezTo>
                    <a:pt x="299" y="371"/>
                    <a:pt x="298" y="370"/>
                    <a:pt x="297" y="369"/>
                  </a:cubicBezTo>
                  <a:cubicBezTo>
                    <a:pt x="295" y="365"/>
                    <a:pt x="289" y="368"/>
                    <a:pt x="290" y="372"/>
                  </a:cubicBezTo>
                  <a:cubicBezTo>
                    <a:pt x="290" y="372"/>
                    <a:pt x="290" y="373"/>
                    <a:pt x="291" y="373"/>
                  </a:cubicBezTo>
                  <a:cubicBezTo>
                    <a:pt x="291" y="374"/>
                    <a:pt x="291" y="375"/>
                    <a:pt x="292" y="375"/>
                  </a:cubicBezTo>
                  <a:cubicBezTo>
                    <a:pt x="292" y="375"/>
                    <a:pt x="292" y="375"/>
                    <a:pt x="292" y="375"/>
                  </a:cubicBezTo>
                  <a:cubicBezTo>
                    <a:pt x="287" y="378"/>
                    <a:pt x="281" y="378"/>
                    <a:pt x="276" y="379"/>
                  </a:cubicBezTo>
                  <a:cubicBezTo>
                    <a:pt x="271" y="380"/>
                    <a:pt x="267" y="382"/>
                    <a:pt x="262" y="384"/>
                  </a:cubicBezTo>
                  <a:cubicBezTo>
                    <a:pt x="260" y="385"/>
                    <a:pt x="258" y="390"/>
                    <a:pt x="262" y="391"/>
                  </a:cubicBezTo>
                  <a:cubicBezTo>
                    <a:pt x="262" y="391"/>
                    <a:pt x="262" y="391"/>
                    <a:pt x="263" y="392"/>
                  </a:cubicBezTo>
                  <a:cubicBezTo>
                    <a:pt x="265" y="392"/>
                    <a:pt x="266" y="392"/>
                    <a:pt x="268" y="390"/>
                  </a:cubicBezTo>
                  <a:cubicBezTo>
                    <a:pt x="273" y="388"/>
                    <a:pt x="278" y="386"/>
                    <a:pt x="283" y="385"/>
                  </a:cubicBezTo>
                  <a:cubicBezTo>
                    <a:pt x="287" y="385"/>
                    <a:pt x="291" y="384"/>
                    <a:pt x="294" y="382"/>
                  </a:cubicBezTo>
                  <a:cubicBezTo>
                    <a:pt x="294" y="384"/>
                    <a:pt x="295" y="386"/>
                    <a:pt x="295" y="388"/>
                  </a:cubicBezTo>
                  <a:cubicBezTo>
                    <a:pt x="296" y="393"/>
                    <a:pt x="298" y="397"/>
                    <a:pt x="301" y="402"/>
                  </a:cubicBezTo>
                  <a:cubicBezTo>
                    <a:pt x="308" y="412"/>
                    <a:pt x="311" y="425"/>
                    <a:pt x="315" y="436"/>
                  </a:cubicBezTo>
                  <a:cubicBezTo>
                    <a:pt x="323" y="459"/>
                    <a:pt x="333" y="480"/>
                    <a:pt x="332" y="505"/>
                  </a:cubicBezTo>
                  <a:cubicBezTo>
                    <a:pt x="332" y="527"/>
                    <a:pt x="332" y="550"/>
                    <a:pt x="339" y="571"/>
                  </a:cubicBezTo>
                  <a:cubicBezTo>
                    <a:pt x="344" y="582"/>
                    <a:pt x="350" y="592"/>
                    <a:pt x="350" y="604"/>
                  </a:cubicBezTo>
                  <a:cubicBezTo>
                    <a:pt x="350" y="608"/>
                    <a:pt x="349" y="614"/>
                    <a:pt x="350" y="618"/>
                  </a:cubicBezTo>
                  <a:cubicBezTo>
                    <a:pt x="350" y="618"/>
                    <a:pt x="350" y="618"/>
                    <a:pt x="350" y="618"/>
                  </a:cubicBezTo>
                  <a:cubicBezTo>
                    <a:pt x="339" y="622"/>
                    <a:pt x="335" y="637"/>
                    <a:pt x="334" y="647"/>
                  </a:cubicBezTo>
                  <a:cubicBezTo>
                    <a:pt x="331" y="661"/>
                    <a:pt x="333" y="677"/>
                    <a:pt x="333" y="692"/>
                  </a:cubicBezTo>
                  <a:cubicBezTo>
                    <a:pt x="333" y="700"/>
                    <a:pt x="332" y="708"/>
                    <a:pt x="330" y="716"/>
                  </a:cubicBezTo>
                  <a:cubicBezTo>
                    <a:pt x="328" y="723"/>
                    <a:pt x="324" y="730"/>
                    <a:pt x="321" y="736"/>
                  </a:cubicBezTo>
                  <a:cubicBezTo>
                    <a:pt x="316" y="751"/>
                    <a:pt x="310" y="767"/>
                    <a:pt x="307" y="782"/>
                  </a:cubicBezTo>
                  <a:cubicBezTo>
                    <a:pt x="304" y="796"/>
                    <a:pt x="304" y="811"/>
                    <a:pt x="304" y="826"/>
                  </a:cubicBezTo>
                  <a:cubicBezTo>
                    <a:pt x="304" y="838"/>
                    <a:pt x="304" y="851"/>
                    <a:pt x="303" y="864"/>
                  </a:cubicBezTo>
                  <a:cubicBezTo>
                    <a:pt x="301" y="864"/>
                    <a:pt x="298" y="864"/>
                    <a:pt x="296" y="865"/>
                  </a:cubicBezTo>
                  <a:cubicBezTo>
                    <a:pt x="287" y="866"/>
                    <a:pt x="278" y="867"/>
                    <a:pt x="270" y="869"/>
                  </a:cubicBezTo>
                  <a:cubicBezTo>
                    <a:pt x="261" y="871"/>
                    <a:pt x="254" y="877"/>
                    <a:pt x="246" y="881"/>
                  </a:cubicBezTo>
                  <a:cubicBezTo>
                    <a:pt x="240" y="886"/>
                    <a:pt x="234" y="889"/>
                    <a:pt x="228" y="895"/>
                  </a:cubicBezTo>
                  <a:cubicBezTo>
                    <a:pt x="222" y="900"/>
                    <a:pt x="218" y="908"/>
                    <a:pt x="216" y="915"/>
                  </a:cubicBezTo>
                  <a:cubicBezTo>
                    <a:pt x="214" y="913"/>
                    <a:pt x="212" y="911"/>
                    <a:pt x="210" y="909"/>
                  </a:cubicBezTo>
                  <a:cubicBezTo>
                    <a:pt x="210" y="908"/>
                    <a:pt x="210" y="908"/>
                    <a:pt x="209" y="907"/>
                  </a:cubicBezTo>
                  <a:cubicBezTo>
                    <a:pt x="208" y="905"/>
                    <a:pt x="206" y="904"/>
                    <a:pt x="205" y="903"/>
                  </a:cubicBezTo>
                  <a:cubicBezTo>
                    <a:pt x="205" y="902"/>
                    <a:pt x="204" y="901"/>
                    <a:pt x="204" y="900"/>
                  </a:cubicBezTo>
                  <a:cubicBezTo>
                    <a:pt x="204" y="899"/>
                    <a:pt x="202" y="898"/>
                    <a:pt x="201" y="898"/>
                  </a:cubicBezTo>
                  <a:cubicBezTo>
                    <a:pt x="186" y="877"/>
                    <a:pt x="181" y="851"/>
                    <a:pt x="178" y="825"/>
                  </a:cubicBezTo>
                  <a:cubicBezTo>
                    <a:pt x="176" y="803"/>
                    <a:pt x="175" y="780"/>
                    <a:pt x="171" y="758"/>
                  </a:cubicBezTo>
                  <a:cubicBezTo>
                    <a:pt x="172" y="758"/>
                    <a:pt x="173" y="759"/>
                    <a:pt x="174" y="760"/>
                  </a:cubicBezTo>
                  <a:cubicBezTo>
                    <a:pt x="176" y="762"/>
                    <a:pt x="178" y="763"/>
                    <a:pt x="180" y="765"/>
                  </a:cubicBezTo>
                  <a:cubicBezTo>
                    <a:pt x="182" y="766"/>
                    <a:pt x="184" y="767"/>
                    <a:pt x="186" y="767"/>
                  </a:cubicBezTo>
                  <a:cubicBezTo>
                    <a:pt x="186" y="767"/>
                    <a:pt x="186" y="767"/>
                    <a:pt x="186" y="767"/>
                  </a:cubicBezTo>
                  <a:cubicBezTo>
                    <a:pt x="183" y="766"/>
                    <a:pt x="180" y="764"/>
                    <a:pt x="178" y="762"/>
                  </a:cubicBezTo>
                  <a:cubicBezTo>
                    <a:pt x="175" y="759"/>
                    <a:pt x="173" y="757"/>
                    <a:pt x="171" y="755"/>
                  </a:cubicBezTo>
                  <a:cubicBezTo>
                    <a:pt x="171" y="755"/>
                    <a:pt x="171" y="755"/>
                    <a:pt x="171" y="754"/>
                  </a:cubicBezTo>
                  <a:cubicBezTo>
                    <a:pt x="169" y="749"/>
                    <a:pt x="168" y="744"/>
                    <a:pt x="167" y="738"/>
                  </a:cubicBezTo>
                  <a:cubicBezTo>
                    <a:pt x="163" y="727"/>
                    <a:pt x="158" y="716"/>
                    <a:pt x="153" y="705"/>
                  </a:cubicBezTo>
                  <a:cubicBezTo>
                    <a:pt x="155" y="706"/>
                    <a:pt x="157" y="706"/>
                    <a:pt x="158" y="707"/>
                  </a:cubicBezTo>
                  <a:cubicBezTo>
                    <a:pt x="160" y="708"/>
                    <a:pt x="162" y="710"/>
                    <a:pt x="165" y="710"/>
                  </a:cubicBezTo>
                  <a:cubicBezTo>
                    <a:pt x="165" y="710"/>
                    <a:pt x="165" y="709"/>
                    <a:pt x="165" y="709"/>
                  </a:cubicBezTo>
                  <a:cubicBezTo>
                    <a:pt x="162" y="709"/>
                    <a:pt x="160" y="707"/>
                    <a:pt x="157" y="705"/>
                  </a:cubicBezTo>
                  <a:cubicBezTo>
                    <a:pt x="156" y="704"/>
                    <a:pt x="154" y="703"/>
                    <a:pt x="152" y="702"/>
                  </a:cubicBezTo>
                  <a:cubicBezTo>
                    <a:pt x="150" y="698"/>
                    <a:pt x="148" y="694"/>
                    <a:pt x="146" y="690"/>
                  </a:cubicBezTo>
                  <a:cubicBezTo>
                    <a:pt x="145" y="688"/>
                    <a:pt x="144" y="686"/>
                    <a:pt x="144" y="684"/>
                  </a:cubicBezTo>
                  <a:cubicBezTo>
                    <a:pt x="146" y="681"/>
                    <a:pt x="146" y="676"/>
                    <a:pt x="149" y="674"/>
                  </a:cubicBezTo>
                  <a:cubicBezTo>
                    <a:pt x="149" y="674"/>
                    <a:pt x="149" y="674"/>
                    <a:pt x="149" y="674"/>
                  </a:cubicBezTo>
                  <a:cubicBezTo>
                    <a:pt x="148" y="674"/>
                    <a:pt x="147" y="676"/>
                    <a:pt x="146" y="677"/>
                  </a:cubicBezTo>
                  <a:cubicBezTo>
                    <a:pt x="145" y="679"/>
                    <a:pt x="144" y="681"/>
                    <a:pt x="143" y="682"/>
                  </a:cubicBezTo>
                  <a:cubicBezTo>
                    <a:pt x="140" y="675"/>
                    <a:pt x="136" y="668"/>
                    <a:pt x="133" y="661"/>
                  </a:cubicBezTo>
                  <a:cubicBezTo>
                    <a:pt x="134" y="662"/>
                    <a:pt x="135" y="663"/>
                    <a:pt x="136" y="663"/>
                  </a:cubicBezTo>
                  <a:cubicBezTo>
                    <a:pt x="137" y="664"/>
                    <a:pt x="140" y="665"/>
                    <a:pt x="142" y="664"/>
                  </a:cubicBezTo>
                  <a:cubicBezTo>
                    <a:pt x="142" y="664"/>
                    <a:pt x="142" y="664"/>
                    <a:pt x="142" y="664"/>
                  </a:cubicBezTo>
                  <a:cubicBezTo>
                    <a:pt x="140" y="666"/>
                    <a:pt x="136" y="662"/>
                    <a:pt x="134" y="661"/>
                  </a:cubicBezTo>
                  <a:cubicBezTo>
                    <a:pt x="133" y="661"/>
                    <a:pt x="133" y="660"/>
                    <a:pt x="132" y="660"/>
                  </a:cubicBezTo>
                  <a:cubicBezTo>
                    <a:pt x="128" y="653"/>
                    <a:pt x="124" y="646"/>
                    <a:pt x="119" y="640"/>
                  </a:cubicBezTo>
                  <a:cubicBezTo>
                    <a:pt x="118" y="638"/>
                    <a:pt x="117" y="637"/>
                    <a:pt x="116" y="636"/>
                  </a:cubicBezTo>
                  <a:cubicBezTo>
                    <a:pt x="117" y="633"/>
                    <a:pt x="117" y="628"/>
                    <a:pt x="117" y="626"/>
                  </a:cubicBezTo>
                  <a:cubicBezTo>
                    <a:pt x="117" y="619"/>
                    <a:pt x="116" y="613"/>
                    <a:pt x="119" y="606"/>
                  </a:cubicBezTo>
                  <a:cubicBezTo>
                    <a:pt x="119" y="606"/>
                    <a:pt x="119" y="606"/>
                    <a:pt x="119" y="606"/>
                  </a:cubicBezTo>
                  <a:cubicBezTo>
                    <a:pt x="117" y="611"/>
                    <a:pt x="116" y="617"/>
                    <a:pt x="115" y="623"/>
                  </a:cubicBezTo>
                  <a:cubicBezTo>
                    <a:pt x="115" y="626"/>
                    <a:pt x="115" y="630"/>
                    <a:pt x="114" y="633"/>
                  </a:cubicBezTo>
                  <a:cubicBezTo>
                    <a:pt x="105" y="622"/>
                    <a:pt x="95" y="611"/>
                    <a:pt x="86" y="598"/>
                  </a:cubicBezTo>
                  <a:cubicBezTo>
                    <a:pt x="90" y="600"/>
                    <a:pt x="94" y="601"/>
                    <a:pt x="98" y="603"/>
                  </a:cubicBezTo>
                  <a:cubicBezTo>
                    <a:pt x="102" y="604"/>
                    <a:pt x="105" y="605"/>
                    <a:pt x="109" y="606"/>
                  </a:cubicBezTo>
                  <a:cubicBezTo>
                    <a:pt x="111" y="607"/>
                    <a:pt x="114" y="607"/>
                    <a:pt x="117" y="606"/>
                  </a:cubicBezTo>
                  <a:cubicBezTo>
                    <a:pt x="117" y="606"/>
                    <a:pt x="117" y="606"/>
                    <a:pt x="117" y="606"/>
                  </a:cubicBezTo>
                  <a:cubicBezTo>
                    <a:pt x="111" y="607"/>
                    <a:pt x="103" y="604"/>
                    <a:pt x="98" y="601"/>
                  </a:cubicBezTo>
                  <a:cubicBezTo>
                    <a:pt x="93" y="599"/>
                    <a:pt x="89" y="597"/>
                    <a:pt x="84" y="595"/>
                  </a:cubicBezTo>
                  <a:cubicBezTo>
                    <a:pt x="82" y="593"/>
                    <a:pt x="81" y="590"/>
                    <a:pt x="79" y="588"/>
                  </a:cubicBezTo>
                  <a:cubicBezTo>
                    <a:pt x="80" y="586"/>
                    <a:pt x="80" y="584"/>
                    <a:pt x="80" y="583"/>
                  </a:cubicBezTo>
                  <a:cubicBezTo>
                    <a:pt x="81" y="578"/>
                    <a:pt x="82" y="572"/>
                    <a:pt x="83" y="567"/>
                  </a:cubicBezTo>
                  <a:cubicBezTo>
                    <a:pt x="83" y="563"/>
                    <a:pt x="84" y="558"/>
                    <a:pt x="85" y="554"/>
                  </a:cubicBezTo>
                  <a:cubicBezTo>
                    <a:pt x="85" y="554"/>
                    <a:pt x="85" y="554"/>
                    <a:pt x="86" y="555"/>
                  </a:cubicBezTo>
                  <a:cubicBezTo>
                    <a:pt x="86" y="555"/>
                    <a:pt x="86" y="555"/>
                    <a:pt x="86" y="554"/>
                  </a:cubicBezTo>
                  <a:cubicBezTo>
                    <a:pt x="85" y="554"/>
                    <a:pt x="85" y="554"/>
                    <a:pt x="85" y="554"/>
                  </a:cubicBezTo>
                  <a:cubicBezTo>
                    <a:pt x="85" y="553"/>
                    <a:pt x="85" y="553"/>
                    <a:pt x="85" y="553"/>
                  </a:cubicBezTo>
                  <a:cubicBezTo>
                    <a:pt x="86" y="550"/>
                    <a:pt x="85" y="546"/>
                    <a:pt x="87" y="544"/>
                  </a:cubicBezTo>
                  <a:cubicBezTo>
                    <a:pt x="87" y="544"/>
                    <a:pt x="87" y="544"/>
                    <a:pt x="87" y="544"/>
                  </a:cubicBezTo>
                  <a:cubicBezTo>
                    <a:pt x="85" y="545"/>
                    <a:pt x="85" y="548"/>
                    <a:pt x="85" y="549"/>
                  </a:cubicBezTo>
                  <a:cubicBezTo>
                    <a:pt x="85" y="551"/>
                    <a:pt x="85" y="552"/>
                    <a:pt x="85" y="553"/>
                  </a:cubicBezTo>
                  <a:cubicBezTo>
                    <a:pt x="84" y="552"/>
                    <a:pt x="83" y="551"/>
                    <a:pt x="81" y="551"/>
                  </a:cubicBezTo>
                  <a:cubicBezTo>
                    <a:pt x="80" y="550"/>
                    <a:pt x="78" y="549"/>
                    <a:pt x="77" y="548"/>
                  </a:cubicBezTo>
                  <a:cubicBezTo>
                    <a:pt x="76" y="548"/>
                    <a:pt x="75" y="547"/>
                    <a:pt x="75" y="546"/>
                  </a:cubicBezTo>
                  <a:cubicBezTo>
                    <a:pt x="73" y="544"/>
                    <a:pt x="70" y="542"/>
                    <a:pt x="68" y="541"/>
                  </a:cubicBezTo>
                  <a:cubicBezTo>
                    <a:pt x="66" y="539"/>
                    <a:pt x="63" y="537"/>
                    <a:pt x="61" y="535"/>
                  </a:cubicBezTo>
                  <a:cubicBezTo>
                    <a:pt x="59" y="533"/>
                    <a:pt x="58" y="531"/>
                    <a:pt x="56" y="529"/>
                  </a:cubicBezTo>
                  <a:cubicBezTo>
                    <a:pt x="54" y="527"/>
                    <a:pt x="52" y="526"/>
                    <a:pt x="51" y="524"/>
                  </a:cubicBezTo>
                  <a:cubicBezTo>
                    <a:pt x="52" y="521"/>
                    <a:pt x="54" y="517"/>
                    <a:pt x="55" y="513"/>
                  </a:cubicBezTo>
                  <a:cubicBezTo>
                    <a:pt x="57" y="508"/>
                    <a:pt x="58" y="503"/>
                    <a:pt x="59" y="498"/>
                  </a:cubicBezTo>
                  <a:cubicBezTo>
                    <a:pt x="59" y="494"/>
                    <a:pt x="59" y="490"/>
                    <a:pt x="61" y="486"/>
                  </a:cubicBezTo>
                  <a:cubicBezTo>
                    <a:pt x="61" y="486"/>
                    <a:pt x="61" y="486"/>
                    <a:pt x="61" y="486"/>
                  </a:cubicBezTo>
                  <a:cubicBezTo>
                    <a:pt x="60" y="488"/>
                    <a:pt x="59" y="491"/>
                    <a:pt x="59" y="494"/>
                  </a:cubicBezTo>
                  <a:cubicBezTo>
                    <a:pt x="58" y="499"/>
                    <a:pt x="57" y="503"/>
                    <a:pt x="55" y="508"/>
                  </a:cubicBezTo>
                  <a:cubicBezTo>
                    <a:pt x="53" y="513"/>
                    <a:pt x="51" y="518"/>
                    <a:pt x="49" y="522"/>
                  </a:cubicBezTo>
                  <a:cubicBezTo>
                    <a:pt x="49" y="523"/>
                    <a:pt x="49" y="523"/>
                    <a:pt x="49" y="523"/>
                  </a:cubicBezTo>
                  <a:cubicBezTo>
                    <a:pt x="48" y="522"/>
                    <a:pt x="47" y="522"/>
                    <a:pt x="45" y="521"/>
                  </a:cubicBezTo>
                  <a:cubicBezTo>
                    <a:pt x="42" y="514"/>
                    <a:pt x="39" y="507"/>
                    <a:pt x="37" y="500"/>
                  </a:cubicBezTo>
                  <a:cubicBezTo>
                    <a:pt x="32" y="490"/>
                    <a:pt x="28" y="480"/>
                    <a:pt x="25" y="469"/>
                  </a:cubicBezTo>
                  <a:cubicBezTo>
                    <a:pt x="26" y="471"/>
                    <a:pt x="28" y="472"/>
                    <a:pt x="30" y="473"/>
                  </a:cubicBezTo>
                  <a:cubicBezTo>
                    <a:pt x="33" y="475"/>
                    <a:pt x="36" y="477"/>
                    <a:pt x="38" y="479"/>
                  </a:cubicBezTo>
                  <a:cubicBezTo>
                    <a:pt x="40" y="480"/>
                    <a:pt x="42" y="481"/>
                    <a:pt x="44" y="481"/>
                  </a:cubicBezTo>
                  <a:cubicBezTo>
                    <a:pt x="44" y="481"/>
                    <a:pt x="44" y="481"/>
                    <a:pt x="44" y="481"/>
                  </a:cubicBezTo>
                  <a:cubicBezTo>
                    <a:pt x="41" y="481"/>
                    <a:pt x="39" y="479"/>
                    <a:pt x="37" y="477"/>
                  </a:cubicBezTo>
                  <a:cubicBezTo>
                    <a:pt x="35" y="475"/>
                    <a:pt x="33" y="474"/>
                    <a:pt x="31" y="472"/>
                  </a:cubicBezTo>
                  <a:cubicBezTo>
                    <a:pt x="29" y="471"/>
                    <a:pt x="27" y="469"/>
                    <a:pt x="25" y="467"/>
                  </a:cubicBezTo>
                  <a:cubicBezTo>
                    <a:pt x="24" y="466"/>
                    <a:pt x="24" y="466"/>
                    <a:pt x="23" y="465"/>
                  </a:cubicBezTo>
                  <a:cubicBezTo>
                    <a:pt x="22" y="461"/>
                    <a:pt x="21" y="457"/>
                    <a:pt x="20" y="453"/>
                  </a:cubicBezTo>
                  <a:cubicBezTo>
                    <a:pt x="19" y="452"/>
                    <a:pt x="19" y="451"/>
                    <a:pt x="19" y="450"/>
                  </a:cubicBezTo>
                  <a:cubicBezTo>
                    <a:pt x="21" y="448"/>
                    <a:pt x="22" y="445"/>
                    <a:pt x="24" y="442"/>
                  </a:cubicBezTo>
                  <a:cubicBezTo>
                    <a:pt x="26" y="438"/>
                    <a:pt x="28" y="434"/>
                    <a:pt x="30" y="430"/>
                  </a:cubicBezTo>
                  <a:cubicBezTo>
                    <a:pt x="32" y="427"/>
                    <a:pt x="33" y="423"/>
                    <a:pt x="35" y="420"/>
                  </a:cubicBezTo>
                  <a:cubicBezTo>
                    <a:pt x="35" y="418"/>
                    <a:pt x="36" y="416"/>
                    <a:pt x="37" y="413"/>
                  </a:cubicBezTo>
                  <a:cubicBezTo>
                    <a:pt x="37" y="415"/>
                    <a:pt x="36" y="416"/>
                    <a:pt x="35" y="417"/>
                  </a:cubicBezTo>
                  <a:cubicBezTo>
                    <a:pt x="34" y="420"/>
                    <a:pt x="32" y="424"/>
                    <a:pt x="30" y="427"/>
                  </a:cubicBezTo>
                  <a:cubicBezTo>
                    <a:pt x="28" y="431"/>
                    <a:pt x="25" y="435"/>
                    <a:pt x="23" y="439"/>
                  </a:cubicBezTo>
                  <a:cubicBezTo>
                    <a:pt x="22" y="441"/>
                    <a:pt x="20" y="445"/>
                    <a:pt x="18" y="447"/>
                  </a:cubicBezTo>
                  <a:cubicBezTo>
                    <a:pt x="13" y="429"/>
                    <a:pt x="10" y="410"/>
                    <a:pt x="9" y="391"/>
                  </a:cubicBezTo>
                  <a:cubicBezTo>
                    <a:pt x="10" y="393"/>
                    <a:pt x="12" y="394"/>
                    <a:pt x="14" y="396"/>
                  </a:cubicBezTo>
                  <a:cubicBezTo>
                    <a:pt x="16" y="399"/>
                    <a:pt x="18" y="402"/>
                    <a:pt x="21" y="404"/>
                  </a:cubicBezTo>
                  <a:cubicBezTo>
                    <a:pt x="23" y="407"/>
                    <a:pt x="24" y="409"/>
                    <a:pt x="27" y="411"/>
                  </a:cubicBezTo>
                  <a:cubicBezTo>
                    <a:pt x="27" y="411"/>
                    <a:pt x="27" y="411"/>
                    <a:pt x="27" y="411"/>
                  </a:cubicBezTo>
                  <a:cubicBezTo>
                    <a:pt x="25" y="409"/>
                    <a:pt x="23" y="407"/>
                    <a:pt x="22" y="404"/>
                  </a:cubicBezTo>
                  <a:cubicBezTo>
                    <a:pt x="21" y="402"/>
                    <a:pt x="19" y="400"/>
                    <a:pt x="17" y="398"/>
                  </a:cubicBezTo>
                  <a:cubicBezTo>
                    <a:pt x="15" y="395"/>
                    <a:pt x="14" y="393"/>
                    <a:pt x="12" y="391"/>
                  </a:cubicBezTo>
                  <a:cubicBezTo>
                    <a:pt x="11" y="389"/>
                    <a:pt x="9" y="388"/>
                    <a:pt x="9" y="387"/>
                  </a:cubicBezTo>
                  <a:cubicBezTo>
                    <a:pt x="8" y="378"/>
                    <a:pt x="8" y="369"/>
                    <a:pt x="8" y="360"/>
                  </a:cubicBezTo>
                  <a:cubicBezTo>
                    <a:pt x="9" y="360"/>
                    <a:pt x="9" y="360"/>
                    <a:pt x="10" y="359"/>
                  </a:cubicBezTo>
                  <a:cubicBezTo>
                    <a:pt x="12" y="357"/>
                    <a:pt x="15" y="355"/>
                    <a:pt x="18" y="353"/>
                  </a:cubicBezTo>
                  <a:cubicBezTo>
                    <a:pt x="23" y="349"/>
                    <a:pt x="28" y="342"/>
                    <a:pt x="35" y="340"/>
                  </a:cubicBezTo>
                  <a:cubicBezTo>
                    <a:pt x="35" y="340"/>
                    <a:pt x="35" y="340"/>
                    <a:pt x="35" y="340"/>
                  </a:cubicBezTo>
                  <a:cubicBezTo>
                    <a:pt x="29" y="342"/>
                    <a:pt x="24" y="347"/>
                    <a:pt x="19" y="350"/>
                  </a:cubicBezTo>
                  <a:cubicBezTo>
                    <a:pt x="17" y="353"/>
                    <a:pt x="14" y="355"/>
                    <a:pt x="11" y="357"/>
                  </a:cubicBezTo>
                  <a:cubicBezTo>
                    <a:pt x="10" y="357"/>
                    <a:pt x="9" y="358"/>
                    <a:pt x="8" y="358"/>
                  </a:cubicBezTo>
                  <a:cubicBezTo>
                    <a:pt x="8" y="356"/>
                    <a:pt x="8" y="355"/>
                    <a:pt x="8" y="353"/>
                  </a:cubicBezTo>
                  <a:cubicBezTo>
                    <a:pt x="9" y="333"/>
                    <a:pt x="11" y="313"/>
                    <a:pt x="16" y="294"/>
                  </a:cubicBezTo>
                  <a:cubicBezTo>
                    <a:pt x="16" y="294"/>
                    <a:pt x="17" y="293"/>
                    <a:pt x="17" y="293"/>
                  </a:cubicBezTo>
                  <a:cubicBezTo>
                    <a:pt x="20" y="292"/>
                    <a:pt x="22" y="290"/>
                    <a:pt x="25" y="289"/>
                  </a:cubicBezTo>
                  <a:cubicBezTo>
                    <a:pt x="27" y="288"/>
                    <a:pt x="30" y="286"/>
                    <a:pt x="32" y="285"/>
                  </a:cubicBezTo>
                  <a:cubicBezTo>
                    <a:pt x="34" y="284"/>
                    <a:pt x="35" y="283"/>
                    <a:pt x="36" y="282"/>
                  </a:cubicBezTo>
                  <a:cubicBezTo>
                    <a:pt x="37" y="286"/>
                    <a:pt x="39" y="289"/>
                    <a:pt x="41" y="292"/>
                  </a:cubicBezTo>
                  <a:cubicBezTo>
                    <a:pt x="41" y="292"/>
                    <a:pt x="41" y="292"/>
                    <a:pt x="41" y="292"/>
                  </a:cubicBezTo>
                  <a:cubicBezTo>
                    <a:pt x="39" y="289"/>
                    <a:pt x="38" y="285"/>
                    <a:pt x="37" y="282"/>
                  </a:cubicBezTo>
                  <a:cubicBezTo>
                    <a:pt x="38" y="281"/>
                    <a:pt x="39" y="281"/>
                    <a:pt x="41" y="281"/>
                  </a:cubicBezTo>
                  <a:cubicBezTo>
                    <a:pt x="41" y="281"/>
                    <a:pt x="41" y="281"/>
                    <a:pt x="41" y="281"/>
                  </a:cubicBezTo>
                  <a:cubicBezTo>
                    <a:pt x="39" y="281"/>
                    <a:pt x="38" y="281"/>
                    <a:pt x="37" y="282"/>
                  </a:cubicBezTo>
                  <a:cubicBezTo>
                    <a:pt x="37" y="282"/>
                    <a:pt x="37" y="282"/>
                    <a:pt x="37" y="281"/>
                  </a:cubicBezTo>
                  <a:cubicBezTo>
                    <a:pt x="36" y="278"/>
                    <a:pt x="34" y="275"/>
                    <a:pt x="33" y="272"/>
                  </a:cubicBezTo>
                  <a:cubicBezTo>
                    <a:pt x="31" y="268"/>
                    <a:pt x="29" y="264"/>
                    <a:pt x="28" y="260"/>
                  </a:cubicBezTo>
                  <a:cubicBezTo>
                    <a:pt x="28" y="258"/>
                    <a:pt x="28" y="257"/>
                    <a:pt x="27" y="255"/>
                  </a:cubicBezTo>
                  <a:cubicBezTo>
                    <a:pt x="27" y="255"/>
                    <a:pt x="27" y="255"/>
                    <a:pt x="27" y="254"/>
                  </a:cubicBezTo>
                  <a:cubicBezTo>
                    <a:pt x="39" y="223"/>
                    <a:pt x="58" y="195"/>
                    <a:pt x="78" y="168"/>
                  </a:cubicBezTo>
                  <a:cubicBezTo>
                    <a:pt x="119" y="116"/>
                    <a:pt x="171" y="72"/>
                    <a:pt x="231" y="45"/>
                  </a:cubicBezTo>
                  <a:cubicBezTo>
                    <a:pt x="263" y="30"/>
                    <a:pt x="299" y="19"/>
                    <a:pt x="334" y="13"/>
                  </a:cubicBezTo>
                  <a:cubicBezTo>
                    <a:pt x="352" y="9"/>
                    <a:pt x="372" y="8"/>
                    <a:pt x="391" y="9"/>
                  </a:cubicBezTo>
                  <a:cubicBezTo>
                    <a:pt x="410" y="9"/>
                    <a:pt x="429" y="10"/>
                    <a:pt x="447" y="16"/>
                  </a:cubicBezTo>
                  <a:cubicBezTo>
                    <a:pt x="461" y="20"/>
                    <a:pt x="474" y="27"/>
                    <a:pt x="487" y="31"/>
                  </a:cubicBezTo>
                  <a:cubicBezTo>
                    <a:pt x="501" y="37"/>
                    <a:pt x="516" y="41"/>
                    <a:pt x="530" y="47"/>
                  </a:cubicBezTo>
                  <a:cubicBezTo>
                    <a:pt x="544" y="52"/>
                    <a:pt x="558" y="59"/>
                    <a:pt x="572" y="66"/>
                  </a:cubicBezTo>
                  <a:cubicBezTo>
                    <a:pt x="574" y="77"/>
                    <a:pt x="575" y="89"/>
                    <a:pt x="573" y="100"/>
                  </a:cubicBezTo>
                  <a:cubicBezTo>
                    <a:pt x="573" y="101"/>
                    <a:pt x="574" y="101"/>
                    <a:pt x="574" y="100"/>
                  </a:cubicBezTo>
                  <a:cubicBezTo>
                    <a:pt x="576" y="89"/>
                    <a:pt x="575" y="78"/>
                    <a:pt x="573" y="67"/>
                  </a:cubicBezTo>
                  <a:cubicBezTo>
                    <a:pt x="585" y="73"/>
                    <a:pt x="597" y="80"/>
                    <a:pt x="609" y="87"/>
                  </a:cubicBezTo>
                  <a:cubicBezTo>
                    <a:pt x="609" y="91"/>
                    <a:pt x="611" y="95"/>
                    <a:pt x="611" y="99"/>
                  </a:cubicBezTo>
                  <a:cubicBezTo>
                    <a:pt x="612" y="105"/>
                    <a:pt x="613" y="112"/>
                    <a:pt x="614" y="118"/>
                  </a:cubicBezTo>
                  <a:cubicBezTo>
                    <a:pt x="615" y="124"/>
                    <a:pt x="616" y="130"/>
                    <a:pt x="616" y="135"/>
                  </a:cubicBezTo>
                  <a:cubicBezTo>
                    <a:pt x="615" y="135"/>
                    <a:pt x="614" y="134"/>
                    <a:pt x="613" y="133"/>
                  </a:cubicBezTo>
                  <a:cubicBezTo>
                    <a:pt x="613" y="133"/>
                    <a:pt x="613" y="133"/>
                    <a:pt x="612" y="134"/>
                  </a:cubicBezTo>
                  <a:cubicBezTo>
                    <a:pt x="612" y="134"/>
                    <a:pt x="612" y="134"/>
                    <a:pt x="612" y="135"/>
                  </a:cubicBezTo>
                  <a:cubicBezTo>
                    <a:pt x="612" y="136"/>
                    <a:pt x="613" y="136"/>
                    <a:pt x="613" y="135"/>
                  </a:cubicBezTo>
                  <a:cubicBezTo>
                    <a:pt x="614" y="136"/>
                    <a:pt x="615" y="136"/>
                    <a:pt x="616" y="137"/>
                  </a:cubicBezTo>
                  <a:cubicBezTo>
                    <a:pt x="617" y="141"/>
                    <a:pt x="618" y="146"/>
                    <a:pt x="616" y="150"/>
                  </a:cubicBezTo>
                  <a:cubicBezTo>
                    <a:pt x="616" y="150"/>
                    <a:pt x="615" y="150"/>
                    <a:pt x="615" y="151"/>
                  </a:cubicBezTo>
                  <a:cubicBezTo>
                    <a:pt x="615" y="151"/>
                    <a:pt x="615" y="152"/>
                    <a:pt x="616" y="152"/>
                  </a:cubicBezTo>
                  <a:cubicBezTo>
                    <a:pt x="616" y="152"/>
                    <a:pt x="616" y="152"/>
                    <a:pt x="617" y="152"/>
                  </a:cubicBezTo>
                  <a:cubicBezTo>
                    <a:pt x="619" y="148"/>
                    <a:pt x="618" y="144"/>
                    <a:pt x="618" y="140"/>
                  </a:cubicBezTo>
                  <a:cubicBezTo>
                    <a:pt x="618" y="139"/>
                    <a:pt x="618" y="138"/>
                    <a:pt x="618" y="138"/>
                  </a:cubicBezTo>
                  <a:cubicBezTo>
                    <a:pt x="624" y="142"/>
                    <a:pt x="630" y="146"/>
                    <a:pt x="637" y="150"/>
                  </a:cubicBezTo>
                  <a:cubicBezTo>
                    <a:pt x="643" y="154"/>
                    <a:pt x="649" y="158"/>
                    <a:pt x="655" y="162"/>
                  </a:cubicBezTo>
                  <a:cubicBezTo>
                    <a:pt x="656" y="169"/>
                    <a:pt x="656" y="176"/>
                    <a:pt x="655" y="183"/>
                  </a:cubicBezTo>
                  <a:cubicBezTo>
                    <a:pt x="655" y="184"/>
                    <a:pt x="656" y="184"/>
                    <a:pt x="656" y="184"/>
                  </a:cubicBezTo>
                  <a:cubicBezTo>
                    <a:pt x="658" y="177"/>
                    <a:pt x="657" y="170"/>
                    <a:pt x="657" y="163"/>
                  </a:cubicBezTo>
                  <a:cubicBezTo>
                    <a:pt x="658" y="164"/>
                    <a:pt x="660" y="165"/>
                    <a:pt x="661" y="166"/>
                  </a:cubicBezTo>
                  <a:cubicBezTo>
                    <a:pt x="668" y="170"/>
                    <a:pt x="675" y="176"/>
                    <a:pt x="681" y="181"/>
                  </a:cubicBezTo>
                  <a:cubicBezTo>
                    <a:pt x="681" y="185"/>
                    <a:pt x="681" y="190"/>
                    <a:pt x="680" y="195"/>
                  </a:cubicBezTo>
                  <a:cubicBezTo>
                    <a:pt x="680" y="199"/>
                    <a:pt x="680" y="204"/>
                    <a:pt x="680" y="208"/>
                  </a:cubicBezTo>
                  <a:cubicBezTo>
                    <a:pt x="680" y="209"/>
                    <a:pt x="680" y="209"/>
                    <a:pt x="680" y="210"/>
                  </a:cubicBezTo>
                  <a:cubicBezTo>
                    <a:pt x="678" y="208"/>
                    <a:pt x="676" y="206"/>
                    <a:pt x="674" y="204"/>
                  </a:cubicBezTo>
                  <a:cubicBezTo>
                    <a:pt x="672" y="202"/>
                    <a:pt x="670" y="200"/>
                    <a:pt x="668" y="198"/>
                  </a:cubicBezTo>
                  <a:cubicBezTo>
                    <a:pt x="667" y="197"/>
                    <a:pt x="666" y="196"/>
                    <a:pt x="666" y="195"/>
                  </a:cubicBezTo>
                  <a:cubicBezTo>
                    <a:pt x="665" y="195"/>
                    <a:pt x="665" y="194"/>
                    <a:pt x="664" y="194"/>
                  </a:cubicBezTo>
                  <a:cubicBezTo>
                    <a:pt x="665" y="194"/>
                    <a:pt x="664" y="193"/>
                    <a:pt x="663" y="193"/>
                  </a:cubicBezTo>
                  <a:cubicBezTo>
                    <a:pt x="662" y="195"/>
                    <a:pt x="673" y="205"/>
                    <a:pt x="680" y="212"/>
                  </a:cubicBezTo>
                  <a:cubicBezTo>
                    <a:pt x="680" y="215"/>
                    <a:pt x="679" y="218"/>
                    <a:pt x="677" y="221"/>
                  </a:cubicBezTo>
                  <a:cubicBezTo>
                    <a:pt x="677" y="221"/>
                    <a:pt x="678" y="222"/>
                    <a:pt x="678" y="222"/>
                  </a:cubicBezTo>
                  <a:cubicBezTo>
                    <a:pt x="680" y="219"/>
                    <a:pt x="681" y="216"/>
                    <a:pt x="681" y="213"/>
                  </a:cubicBezTo>
                  <a:cubicBezTo>
                    <a:pt x="681" y="213"/>
                    <a:pt x="681" y="213"/>
                    <a:pt x="681" y="213"/>
                  </a:cubicBezTo>
                  <a:cubicBezTo>
                    <a:pt x="684" y="215"/>
                    <a:pt x="686" y="217"/>
                    <a:pt x="686" y="217"/>
                  </a:cubicBezTo>
                  <a:cubicBezTo>
                    <a:pt x="693" y="224"/>
                    <a:pt x="699" y="230"/>
                    <a:pt x="705" y="237"/>
                  </a:cubicBezTo>
                  <a:cubicBezTo>
                    <a:pt x="709" y="242"/>
                    <a:pt x="714" y="246"/>
                    <a:pt x="718" y="250"/>
                  </a:cubicBezTo>
                  <a:cubicBezTo>
                    <a:pt x="717" y="255"/>
                    <a:pt x="716" y="259"/>
                    <a:pt x="715" y="263"/>
                  </a:cubicBezTo>
                  <a:cubicBezTo>
                    <a:pt x="714" y="268"/>
                    <a:pt x="712" y="273"/>
                    <a:pt x="710" y="277"/>
                  </a:cubicBezTo>
                  <a:cubicBezTo>
                    <a:pt x="708" y="275"/>
                    <a:pt x="706" y="272"/>
                    <a:pt x="703" y="270"/>
                  </a:cubicBezTo>
                  <a:cubicBezTo>
                    <a:pt x="700" y="266"/>
                    <a:pt x="696" y="262"/>
                    <a:pt x="693" y="258"/>
                  </a:cubicBezTo>
                  <a:cubicBezTo>
                    <a:pt x="690" y="255"/>
                    <a:pt x="686" y="252"/>
                    <a:pt x="684" y="248"/>
                  </a:cubicBezTo>
                  <a:cubicBezTo>
                    <a:pt x="684" y="248"/>
                    <a:pt x="683" y="248"/>
                    <a:pt x="683" y="249"/>
                  </a:cubicBezTo>
                  <a:cubicBezTo>
                    <a:pt x="685" y="252"/>
                    <a:pt x="688" y="255"/>
                    <a:pt x="691" y="258"/>
                  </a:cubicBezTo>
                  <a:cubicBezTo>
                    <a:pt x="694" y="261"/>
                    <a:pt x="697" y="265"/>
                    <a:pt x="701" y="269"/>
                  </a:cubicBezTo>
                  <a:cubicBezTo>
                    <a:pt x="704" y="272"/>
                    <a:pt x="707" y="275"/>
                    <a:pt x="710" y="279"/>
                  </a:cubicBezTo>
                  <a:cubicBezTo>
                    <a:pt x="709" y="281"/>
                    <a:pt x="708" y="283"/>
                    <a:pt x="708" y="285"/>
                  </a:cubicBezTo>
                  <a:cubicBezTo>
                    <a:pt x="707" y="289"/>
                    <a:pt x="706" y="293"/>
                    <a:pt x="704" y="296"/>
                  </a:cubicBezTo>
                  <a:cubicBezTo>
                    <a:pt x="703" y="300"/>
                    <a:pt x="701" y="303"/>
                    <a:pt x="701" y="306"/>
                  </a:cubicBezTo>
                  <a:cubicBezTo>
                    <a:pt x="700" y="307"/>
                    <a:pt x="702" y="307"/>
                    <a:pt x="702" y="306"/>
                  </a:cubicBezTo>
                  <a:cubicBezTo>
                    <a:pt x="703" y="303"/>
                    <a:pt x="704" y="299"/>
                    <a:pt x="706" y="296"/>
                  </a:cubicBezTo>
                  <a:cubicBezTo>
                    <a:pt x="707" y="292"/>
                    <a:pt x="708" y="289"/>
                    <a:pt x="709" y="285"/>
                  </a:cubicBezTo>
                  <a:cubicBezTo>
                    <a:pt x="709" y="283"/>
                    <a:pt x="710" y="282"/>
                    <a:pt x="711" y="280"/>
                  </a:cubicBezTo>
                  <a:cubicBezTo>
                    <a:pt x="714" y="284"/>
                    <a:pt x="717" y="288"/>
                    <a:pt x="720" y="293"/>
                  </a:cubicBezTo>
                  <a:cubicBezTo>
                    <a:pt x="726" y="301"/>
                    <a:pt x="732" y="309"/>
                    <a:pt x="736" y="318"/>
                  </a:cubicBezTo>
                  <a:cubicBezTo>
                    <a:pt x="739" y="324"/>
                    <a:pt x="740" y="331"/>
                    <a:pt x="744" y="337"/>
                  </a:cubicBezTo>
                  <a:cubicBezTo>
                    <a:pt x="746" y="356"/>
                    <a:pt x="746" y="375"/>
                    <a:pt x="746" y="39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07C9307-BC94-4537-949D-4E25F29AFE1F}"/>
                </a:ext>
              </a:extLst>
            </p:cNvPr>
            <p:cNvSpPr/>
            <p:nvPr/>
          </p:nvSpPr>
          <p:spPr bwMode="auto">
            <a:xfrm>
              <a:off x="5748338" y="4794251"/>
              <a:ext cx="4763" cy="476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0"/>
                    <a:pt x="0" y="2"/>
                    <a:pt x="1" y="2"/>
                  </a:cubicBezTo>
                  <a:cubicBezTo>
                    <a:pt x="2" y="2"/>
                    <a:pt x="2" y="0"/>
                    <a:pt x="1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516FA75-916E-4D1D-BFA0-3B008A5B58CB}"/>
                </a:ext>
              </a:extLst>
            </p:cNvPr>
            <p:cNvSpPr/>
            <p:nvPr/>
          </p:nvSpPr>
          <p:spPr bwMode="auto">
            <a:xfrm>
              <a:off x="6294438" y="4872038"/>
              <a:ext cx="9525" cy="12700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2 h 5"/>
                <a:gd name="T4" fmla="*/ 1 w 3"/>
                <a:gd name="T5" fmla="*/ 1 h 5"/>
                <a:gd name="T6" fmla="*/ 1 w 3"/>
                <a:gd name="T7" fmla="*/ 1 h 5"/>
                <a:gd name="T8" fmla="*/ 1 w 3"/>
                <a:gd name="T9" fmla="*/ 0 h 5"/>
                <a:gd name="T10" fmla="*/ 0 w 3"/>
                <a:gd name="T11" fmla="*/ 1 h 5"/>
                <a:gd name="T12" fmla="*/ 1 w 3"/>
                <a:gd name="T13" fmla="*/ 5 h 5"/>
                <a:gd name="T14" fmla="*/ 2 w 3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" y="5"/>
                    <a:pt x="3" y="4"/>
                    <a:pt x="2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D1CA973-A147-4FEA-A865-F15D63A04C47}"/>
                </a:ext>
              </a:extLst>
            </p:cNvPr>
            <p:cNvSpPr/>
            <p:nvPr/>
          </p:nvSpPr>
          <p:spPr bwMode="auto">
            <a:xfrm>
              <a:off x="6303963" y="4872038"/>
              <a:ext cx="4763" cy="11113"/>
            </a:xfrm>
            <a:custGeom>
              <a:avLst/>
              <a:gdLst>
                <a:gd name="T0" fmla="*/ 1 w 2"/>
                <a:gd name="T1" fmla="*/ 3 h 4"/>
                <a:gd name="T2" fmla="*/ 1 w 2"/>
                <a:gd name="T3" fmla="*/ 2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2 h 4"/>
                <a:gd name="T10" fmla="*/ 1 w 2"/>
                <a:gd name="T11" fmla="*/ 4 h 4"/>
                <a:gd name="T12" fmla="*/ 1 w 2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" y="4"/>
                    <a:pt x="2" y="3"/>
                    <a:pt x="1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AC81631-6EC3-479E-96E2-683F3B87B485}"/>
                </a:ext>
              </a:extLst>
            </p:cNvPr>
            <p:cNvSpPr/>
            <p:nvPr/>
          </p:nvSpPr>
          <p:spPr bwMode="auto">
            <a:xfrm>
              <a:off x="6308726" y="4868863"/>
              <a:ext cx="11113" cy="14288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2 h 5"/>
                <a:gd name="T4" fmla="*/ 2 w 4"/>
                <a:gd name="T5" fmla="*/ 0 h 5"/>
                <a:gd name="T6" fmla="*/ 1 w 4"/>
                <a:gd name="T7" fmla="*/ 0 h 5"/>
                <a:gd name="T8" fmla="*/ 2 w 4"/>
                <a:gd name="T9" fmla="*/ 3 h 5"/>
                <a:gd name="T10" fmla="*/ 3 w 4"/>
                <a:gd name="T11" fmla="*/ 5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3" y="4"/>
                    <a:pt x="3" y="2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2" y="0"/>
                    <a:pt x="0" y="0"/>
                    <a:pt x="1" y="0"/>
                  </a:cubicBezTo>
                  <a:cubicBezTo>
                    <a:pt x="1" y="1"/>
                    <a:pt x="1" y="2"/>
                    <a:pt x="2" y="3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4" y="5"/>
                    <a:pt x="4" y="3"/>
                    <a:pt x="3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2F7FD3C-94F3-41F1-A1C7-7ADC3F95D892}"/>
                </a:ext>
              </a:extLst>
            </p:cNvPr>
            <p:cNvSpPr/>
            <p:nvPr/>
          </p:nvSpPr>
          <p:spPr bwMode="auto">
            <a:xfrm>
              <a:off x="6319838" y="4860926"/>
              <a:ext cx="14288" cy="22225"/>
            </a:xfrm>
            <a:custGeom>
              <a:avLst/>
              <a:gdLst>
                <a:gd name="T0" fmla="*/ 4 w 5"/>
                <a:gd name="T1" fmla="*/ 6 h 8"/>
                <a:gd name="T2" fmla="*/ 3 w 5"/>
                <a:gd name="T3" fmla="*/ 4 h 8"/>
                <a:gd name="T4" fmla="*/ 1 w 5"/>
                <a:gd name="T5" fmla="*/ 0 h 8"/>
                <a:gd name="T6" fmla="*/ 0 w 5"/>
                <a:gd name="T7" fmla="*/ 1 h 8"/>
                <a:gd name="T8" fmla="*/ 2 w 5"/>
                <a:gd name="T9" fmla="*/ 5 h 8"/>
                <a:gd name="T10" fmla="*/ 3 w 5"/>
                <a:gd name="T11" fmla="*/ 8 h 8"/>
                <a:gd name="T12" fmla="*/ 4 w 5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4" y="6"/>
                  </a:moveTo>
                  <a:cubicBezTo>
                    <a:pt x="3" y="6"/>
                    <a:pt x="3" y="5"/>
                    <a:pt x="3" y="4"/>
                  </a:cubicBezTo>
                  <a:cubicBezTo>
                    <a:pt x="2" y="3"/>
                    <a:pt x="2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2" y="6"/>
                    <a:pt x="2" y="7"/>
                    <a:pt x="3" y="8"/>
                  </a:cubicBezTo>
                  <a:cubicBezTo>
                    <a:pt x="4" y="8"/>
                    <a:pt x="5" y="7"/>
                    <a:pt x="4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AFC058C-2946-43A7-9895-5EE5F1E8C16D}"/>
                </a:ext>
              </a:extLst>
            </p:cNvPr>
            <p:cNvSpPr/>
            <p:nvPr/>
          </p:nvSpPr>
          <p:spPr bwMode="auto">
            <a:xfrm>
              <a:off x="6330951" y="4857751"/>
              <a:ext cx="14288" cy="25400"/>
            </a:xfrm>
            <a:custGeom>
              <a:avLst/>
              <a:gdLst>
                <a:gd name="T0" fmla="*/ 4 w 5"/>
                <a:gd name="T1" fmla="*/ 8 h 9"/>
                <a:gd name="T2" fmla="*/ 3 w 5"/>
                <a:gd name="T3" fmla="*/ 4 h 9"/>
                <a:gd name="T4" fmla="*/ 2 w 5"/>
                <a:gd name="T5" fmla="*/ 1 h 9"/>
                <a:gd name="T6" fmla="*/ 1 w 5"/>
                <a:gd name="T7" fmla="*/ 1 h 9"/>
                <a:gd name="T8" fmla="*/ 2 w 5"/>
                <a:gd name="T9" fmla="*/ 6 h 9"/>
                <a:gd name="T10" fmla="*/ 5 w 5"/>
                <a:gd name="T11" fmla="*/ 9 h 9"/>
                <a:gd name="T12" fmla="*/ 5 w 5"/>
                <a:gd name="T13" fmla="*/ 9 h 9"/>
                <a:gd name="T14" fmla="*/ 5 w 5"/>
                <a:gd name="T15" fmla="*/ 8 h 9"/>
                <a:gd name="T16" fmla="*/ 4 w 5"/>
                <a:gd name="T1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9">
                  <a:moveTo>
                    <a:pt x="4" y="8"/>
                  </a:moveTo>
                  <a:cubicBezTo>
                    <a:pt x="4" y="7"/>
                    <a:pt x="3" y="5"/>
                    <a:pt x="3" y="4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1" y="3"/>
                    <a:pt x="2" y="5"/>
                    <a:pt x="2" y="6"/>
                  </a:cubicBezTo>
                  <a:cubicBezTo>
                    <a:pt x="3" y="7"/>
                    <a:pt x="3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8"/>
                  </a:cubicBezTo>
                  <a:cubicBezTo>
                    <a:pt x="5" y="8"/>
                    <a:pt x="5" y="7"/>
                    <a:pt x="4" y="8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A7A0D582-0650-4B42-9E45-8DD78C922AE1}"/>
                </a:ext>
              </a:extLst>
            </p:cNvPr>
            <p:cNvSpPr/>
            <p:nvPr/>
          </p:nvSpPr>
          <p:spPr bwMode="auto">
            <a:xfrm>
              <a:off x="6342063" y="4857751"/>
              <a:ext cx="14288" cy="26988"/>
            </a:xfrm>
            <a:custGeom>
              <a:avLst/>
              <a:gdLst>
                <a:gd name="T0" fmla="*/ 4 w 5"/>
                <a:gd name="T1" fmla="*/ 8 h 10"/>
                <a:gd name="T2" fmla="*/ 4 w 5"/>
                <a:gd name="T3" fmla="*/ 7 h 10"/>
                <a:gd name="T4" fmla="*/ 3 w 5"/>
                <a:gd name="T5" fmla="*/ 3 h 10"/>
                <a:gd name="T6" fmla="*/ 1 w 5"/>
                <a:gd name="T7" fmla="*/ 0 h 10"/>
                <a:gd name="T8" fmla="*/ 1 w 5"/>
                <a:gd name="T9" fmla="*/ 1 h 10"/>
                <a:gd name="T10" fmla="*/ 1 w 5"/>
                <a:gd name="T11" fmla="*/ 2 h 10"/>
                <a:gd name="T12" fmla="*/ 1 w 5"/>
                <a:gd name="T13" fmla="*/ 3 h 10"/>
                <a:gd name="T14" fmla="*/ 2 w 5"/>
                <a:gd name="T15" fmla="*/ 6 h 10"/>
                <a:gd name="T16" fmla="*/ 4 w 5"/>
                <a:gd name="T17" fmla="*/ 10 h 10"/>
                <a:gd name="T18" fmla="*/ 5 w 5"/>
                <a:gd name="T19" fmla="*/ 9 h 10"/>
                <a:gd name="T20" fmla="*/ 5 w 5"/>
                <a:gd name="T21" fmla="*/ 9 h 10"/>
                <a:gd name="T22" fmla="*/ 4 w 5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0"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3" y="6"/>
                    <a:pt x="3" y="4"/>
                    <a:pt x="3" y="3"/>
                  </a:cubicBezTo>
                  <a:cubicBezTo>
                    <a:pt x="2" y="2"/>
                    <a:pt x="2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4"/>
                    <a:pt x="2" y="5"/>
                    <a:pt x="2" y="6"/>
                  </a:cubicBezTo>
                  <a:cubicBezTo>
                    <a:pt x="2" y="7"/>
                    <a:pt x="3" y="9"/>
                    <a:pt x="4" y="10"/>
                  </a:cubicBezTo>
                  <a:cubicBezTo>
                    <a:pt x="4" y="10"/>
                    <a:pt x="5" y="10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4" y="8"/>
                    <a:pt x="4" y="8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708F79E-A882-4F40-AE68-94BC61174C7F}"/>
                </a:ext>
              </a:extLst>
            </p:cNvPr>
            <p:cNvSpPr/>
            <p:nvPr/>
          </p:nvSpPr>
          <p:spPr bwMode="auto">
            <a:xfrm>
              <a:off x="6350001" y="4852988"/>
              <a:ext cx="19050" cy="31750"/>
            </a:xfrm>
            <a:custGeom>
              <a:avLst/>
              <a:gdLst>
                <a:gd name="T0" fmla="*/ 6 w 7"/>
                <a:gd name="T1" fmla="*/ 10 h 12"/>
                <a:gd name="T2" fmla="*/ 6 w 7"/>
                <a:gd name="T3" fmla="*/ 10 h 12"/>
                <a:gd name="T4" fmla="*/ 2 w 7"/>
                <a:gd name="T5" fmla="*/ 1 h 12"/>
                <a:gd name="T6" fmla="*/ 1 w 7"/>
                <a:gd name="T7" fmla="*/ 2 h 12"/>
                <a:gd name="T8" fmla="*/ 5 w 7"/>
                <a:gd name="T9" fmla="*/ 11 h 12"/>
                <a:gd name="T10" fmla="*/ 6 w 7"/>
                <a:gd name="T11" fmla="*/ 11 h 12"/>
                <a:gd name="T12" fmla="*/ 6 w 7"/>
                <a:gd name="T13" fmla="*/ 11 h 12"/>
                <a:gd name="T14" fmla="*/ 7 w 7"/>
                <a:gd name="T15" fmla="*/ 11 h 12"/>
                <a:gd name="T16" fmla="*/ 6 w 7"/>
                <a:gd name="T1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2"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4" y="7"/>
                    <a:pt x="3" y="4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5"/>
                    <a:pt x="3" y="8"/>
                    <a:pt x="5" y="11"/>
                  </a:cubicBezTo>
                  <a:cubicBezTo>
                    <a:pt x="5" y="12"/>
                    <a:pt x="6" y="12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0"/>
                    <a:pt x="6" y="10"/>
                    <a:pt x="6" y="1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8A75451E-F2BE-4517-B287-F988E3DE21C8}"/>
                </a:ext>
              </a:extLst>
            </p:cNvPr>
            <p:cNvSpPr/>
            <p:nvPr/>
          </p:nvSpPr>
          <p:spPr bwMode="auto">
            <a:xfrm>
              <a:off x="6361113" y="4849813"/>
              <a:ext cx="17463" cy="33338"/>
            </a:xfrm>
            <a:custGeom>
              <a:avLst/>
              <a:gdLst>
                <a:gd name="T0" fmla="*/ 5 w 6"/>
                <a:gd name="T1" fmla="*/ 11 h 12"/>
                <a:gd name="T2" fmla="*/ 2 w 6"/>
                <a:gd name="T3" fmla="*/ 1 h 12"/>
                <a:gd name="T4" fmla="*/ 0 w 6"/>
                <a:gd name="T5" fmla="*/ 1 h 12"/>
                <a:gd name="T6" fmla="*/ 5 w 6"/>
                <a:gd name="T7" fmla="*/ 12 h 12"/>
                <a:gd name="T8" fmla="*/ 5 w 6"/>
                <a:gd name="T9" fmla="*/ 12 h 12"/>
                <a:gd name="T10" fmla="*/ 6 w 6"/>
                <a:gd name="T11" fmla="*/ 12 h 12"/>
                <a:gd name="T12" fmla="*/ 5 w 6"/>
                <a:gd name="T1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cubicBezTo>
                    <a:pt x="4" y="8"/>
                    <a:pt x="3" y="4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5"/>
                    <a:pt x="3" y="9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1"/>
                    <a:pt x="6" y="11"/>
                    <a:pt x="5" y="1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6088506-C9DA-4B4A-A25B-0BD24A221C1C}"/>
                </a:ext>
              </a:extLst>
            </p:cNvPr>
            <p:cNvSpPr/>
            <p:nvPr/>
          </p:nvSpPr>
          <p:spPr bwMode="auto">
            <a:xfrm>
              <a:off x="6369051" y="4846638"/>
              <a:ext cx="20638" cy="38100"/>
            </a:xfrm>
            <a:custGeom>
              <a:avLst/>
              <a:gdLst>
                <a:gd name="T0" fmla="*/ 6 w 7"/>
                <a:gd name="T1" fmla="*/ 10 h 14"/>
                <a:gd name="T2" fmla="*/ 5 w 7"/>
                <a:gd name="T3" fmla="*/ 10 h 14"/>
                <a:gd name="T4" fmla="*/ 4 w 7"/>
                <a:gd name="T5" fmla="*/ 7 h 14"/>
                <a:gd name="T6" fmla="*/ 1 w 7"/>
                <a:gd name="T7" fmla="*/ 1 h 14"/>
                <a:gd name="T8" fmla="*/ 0 w 7"/>
                <a:gd name="T9" fmla="*/ 1 h 14"/>
                <a:gd name="T10" fmla="*/ 3 w 7"/>
                <a:gd name="T11" fmla="*/ 8 h 14"/>
                <a:gd name="T12" fmla="*/ 6 w 7"/>
                <a:gd name="T13" fmla="*/ 13 h 14"/>
                <a:gd name="T14" fmla="*/ 7 w 7"/>
                <a:gd name="T15" fmla="*/ 13 h 14"/>
                <a:gd name="T16" fmla="*/ 6 w 7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6" y="10"/>
                  </a:moveTo>
                  <a:cubicBezTo>
                    <a:pt x="6" y="9"/>
                    <a:pt x="5" y="10"/>
                    <a:pt x="5" y="10"/>
                  </a:cubicBezTo>
                  <a:cubicBezTo>
                    <a:pt x="5" y="9"/>
                    <a:pt x="4" y="8"/>
                    <a:pt x="4" y="7"/>
                  </a:cubicBezTo>
                  <a:cubicBezTo>
                    <a:pt x="3" y="5"/>
                    <a:pt x="2" y="3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3"/>
                    <a:pt x="2" y="6"/>
                    <a:pt x="3" y="8"/>
                  </a:cubicBezTo>
                  <a:cubicBezTo>
                    <a:pt x="4" y="10"/>
                    <a:pt x="4" y="12"/>
                    <a:pt x="6" y="13"/>
                  </a:cubicBezTo>
                  <a:cubicBezTo>
                    <a:pt x="6" y="14"/>
                    <a:pt x="7" y="13"/>
                    <a:pt x="7" y="13"/>
                  </a:cubicBezTo>
                  <a:cubicBezTo>
                    <a:pt x="7" y="12"/>
                    <a:pt x="7" y="11"/>
                    <a:pt x="6" y="1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4ECF33B-3385-416E-8222-B091C580EF33}"/>
                </a:ext>
              </a:extLst>
            </p:cNvPr>
            <p:cNvSpPr/>
            <p:nvPr/>
          </p:nvSpPr>
          <p:spPr bwMode="auto">
            <a:xfrm>
              <a:off x="6378576" y="4843463"/>
              <a:ext cx="19050" cy="36513"/>
            </a:xfrm>
            <a:custGeom>
              <a:avLst/>
              <a:gdLst>
                <a:gd name="T0" fmla="*/ 6 w 7"/>
                <a:gd name="T1" fmla="*/ 12 h 13"/>
                <a:gd name="T2" fmla="*/ 5 w 7"/>
                <a:gd name="T3" fmla="*/ 9 h 13"/>
                <a:gd name="T4" fmla="*/ 3 w 7"/>
                <a:gd name="T5" fmla="*/ 4 h 13"/>
                <a:gd name="T6" fmla="*/ 1 w 7"/>
                <a:gd name="T7" fmla="*/ 1 h 13"/>
                <a:gd name="T8" fmla="*/ 1 w 7"/>
                <a:gd name="T9" fmla="*/ 2 h 13"/>
                <a:gd name="T10" fmla="*/ 1 w 7"/>
                <a:gd name="T11" fmla="*/ 3 h 13"/>
                <a:gd name="T12" fmla="*/ 2 w 7"/>
                <a:gd name="T13" fmla="*/ 4 h 13"/>
                <a:gd name="T14" fmla="*/ 3 w 7"/>
                <a:gd name="T15" fmla="*/ 9 h 13"/>
                <a:gd name="T16" fmla="*/ 6 w 7"/>
                <a:gd name="T17" fmla="*/ 13 h 13"/>
                <a:gd name="T18" fmla="*/ 6 w 7"/>
                <a:gd name="T1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12"/>
                    <a:pt x="5" y="9"/>
                    <a:pt x="5" y="9"/>
                  </a:cubicBezTo>
                  <a:cubicBezTo>
                    <a:pt x="4" y="7"/>
                    <a:pt x="4" y="6"/>
                    <a:pt x="3" y="4"/>
                  </a:cubicBezTo>
                  <a:cubicBezTo>
                    <a:pt x="3" y="4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6"/>
                    <a:pt x="3" y="7"/>
                    <a:pt x="3" y="9"/>
                  </a:cubicBezTo>
                  <a:cubicBezTo>
                    <a:pt x="4" y="10"/>
                    <a:pt x="5" y="13"/>
                    <a:pt x="6" y="13"/>
                  </a:cubicBezTo>
                  <a:cubicBezTo>
                    <a:pt x="7" y="13"/>
                    <a:pt x="7" y="12"/>
                    <a:pt x="6" y="12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0AAD4B8-E739-41FA-ACB9-70A69A927D54}"/>
                </a:ext>
              </a:extLst>
            </p:cNvPr>
            <p:cNvSpPr/>
            <p:nvPr/>
          </p:nvSpPr>
          <p:spPr bwMode="auto">
            <a:xfrm>
              <a:off x="6413501" y="4835526"/>
              <a:ext cx="9525" cy="6350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0 h 2"/>
                <a:gd name="T4" fmla="*/ 1 w 3"/>
                <a:gd name="T5" fmla="*/ 1 h 2"/>
                <a:gd name="T6" fmla="*/ 2 w 3"/>
                <a:gd name="T7" fmla="*/ 2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3" y="1"/>
                    <a:pt x="2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786374B-E2FF-43C1-B846-40E4F177F38B}"/>
                </a:ext>
              </a:extLst>
            </p:cNvPr>
            <p:cNvSpPr/>
            <p:nvPr/>
          </p:nvSpPr>
          <p:spPr bwMode="auto">
            <a:xfrm>
              <a:off x="6430963" y="482441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91766FA-E0E0-415F-A97E-393091211E07}"/>
                </a:ext>
              </a:extLst>
            </p:cNvPr>
            <p:cNvSpPr/>
            <p:nvPr/>
          </p:nvSpPr>
          <p:spPr bwMode="auto">
            <a:xfrm>
              <a:off x="6345238" y="4965701"/>
              <a:ext cx="11113" cy="19050"/>
            </a:xfrm>
            <a:custGeom>
              <a:avLst/>
              <a:gdLst>
                <a:gd name="T0" fmla="*/ 3 w 4"/>
                <a:gd name="T1" fmla="*/ 5 h 7"/>
                <a:gd name="T2" fmla="*/ 1 w 4"/>
                <a:gd name="T3" fmla="*/ 1 h 7"/>
                <a:gd name="T4" fmla="*/ 1 w 4"/>
                <a:gd name="T5" fmla="*/ 0 h 7"/>
                <a:gd name="T6" fmla="*/ 1 w 4"/>
                <a:gd name="T7" fmla="*/ 0 h 7"/>
                <a:gd name="T8" fmla="*/ 0 w 4"/>
                <a:gd name="T9" fmla="*/ 1 h 7"/>
                <a:gd name="T10" fmla="*/ 1 w 4"/>
                <a:gd name="T11" fmla="*/ 5 h 7"/>
                <a:gd name="T12" fmla="*/ 4 w 4"/>
                <a:gd name="T13" fmla="*/ 6 h 7"/>
                <a:gd name="T14" fmla="*/ 3 w 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3" y="5"/>
                  </a:moveTo>
                  <a:cubicBezTo>
                    <a:pt x="2" y="4"/>
                    <a:pt x="1" y="2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3"/>
                    <a:pt x="1" y="5"/>
                  </a:cubicBezTo>
                  <a:cubicBezTo>
                    <a:pt x="2" y="5"/>
                    <a:pt x="3" y="7"/>
                    <a:pt x="4" y="6"/>
                  </a:cubicBezTo>
                  <a:cubicBezTo>
                    <a:pt x="4" y="5"/>
                    <a:pt x="3" y="5"/>
                    <a:pt x="3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6F5EC90-A533-4B04-BA67-18AC2F7E155E}"/>
                </a:ext>
              </a:extLst>
            </p:cNvPr>
            <p:cNvSpPr/>
            <p:nvPr/>
          </p:nvSpPr>
          <p:spPr bwMode="auto">
            <a:xfrm>
              <a:off x="6350001" y="4965701"/>
              <a:ext cx="14288" cy="15875"/>
            </a:xfrm>
            <a:custGeom>
              <a:avLst/>
              <a:gdLst>
                <a:gd name="T0" fmla="*/ 4 w 5"/>
                <a:gd name="T1" fmla="*/ 5 h 6"/>
                <a:gd name="T2" fmla="*/ 3 w 5"/>
                <a:gd name="T3" fmla="*/ 3 h 6"/>
                <a:gd name="T4" fmla="*/ 1 w 5"/>
                <a:gd name="T5" fmla="*/ 1 h 6"/>
                <a:gd name="T6" fmla="*/ 0 w 5"/>
                <a:gd name="T7" fmla="*/ 1 h 6"/>
                <a:gd name="T8" fmla="*/ 2 w 5"/>
                <a:gd name="T9" fmla="*/ 4 h 6"/>
                <a:gd name="T10" fmla="*/ 4 w 5"/>
                <a:gd name="T11" fmla="*/ 6 h 6"/>
                <a:gd name="T12" fmla="*/ 4 w 5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5"/>
                  </a:moveTo>
                  <a:cubicBezTo>
                    <a:pt x="4" y="4"/>
                    <a:pt x="3" y="3"/>
                    <a:pt x="3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2" y="5"/>
                    <a:pt x="3" y="5"/>
                    <a:pt x="4" y="6"/>
                  </a:cubicBezTo>
                  <a:cubicBezTo>
                    <a:pt x="4" y="6"/>
                    <a:pt x="5" y="5"/>
                    <a:pt x="4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B27DBFC-69C2-438A-BE29-B79AAA3DFBD5}"/>
                </a:ext>
              </a:extLst>
            </p:cNvPr>
            <p:cNvSpPr/>
            <p:nvPr/>
          </p:nvSpPr>
          <p:spPr bwMode="auto">
            <a:xfrm>
              <a:off x="6357938" y="4962526"/>
              <a:ext cx="14288" cy="19050"/>
            </a:xfrm>
            <a:custGeom>
              <a:avLst/>
              <a:gdLst>
                <a:gd name="T0" fmla="*/ 4 w 5"/>
                <a:gd name="T1" fmla="*/ 5 h 7"/>
                <a:gd name="T2" fmla="*/ 1 w 5"/>
                <a:gd name="T3" fmla="*/ 0 h 7"/>
                <a:gd name="T4" fmla="*/ 0 w 5"/>
                <a:gd name="T5" fmla="*/ 1 h 7"/>
                <a:gd name="T6" fmla="*/ 3 w 5"/>
                <a:gd name="T7" fmla="*/ 6 h 7"/>
                <a:gd name="T8" fmla="*/ 4 w 5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5"/>
                  </a:moveTo>
                  <a:cubicBezTo>
                    <a:pt x="2" y="4"/>
                    <a:pt x="2" y="2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3"/>
                    <a:pt x="1" y="5"/>
                    <a:pt x="3" y="6"/>
                  </a:cubicBezTo>
                  <a:cubicBezTo>
                    <a:pt x="4" y="7"/>
                    <a:pt x="5" y="5"/>
                    <a:pt x="4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B923C53-30C3-4203-8F50-0754001F0D41}"/>
                </a:ext>
              </a:extLst>
            </p:cNvPr>
            <p:cNvSpPr/>
            <p:nvPr/>
          </p:nvSpPr>
          <p:spPr bwMode="auto">
            <a:xfrm>
              <a:off x="6367463" y="4959351"/>
              <a:ext cx="19050" cy="22225"/>
            </a:xfrm>
            <a:custGeom>
              <a:avLst/>
              <a:gdLst>
                <a:gd name="T0" fmla="*/ 5 w 7"/>
                <a:gd name="T1" fmla="*/ 6 h 8"/>
                <a:gd name="T2" fmla="*/ 3 w 7"/>
                <a:gd name="T3" fmla="*/ 4 h 8"/>
                <a:gd name="T4" fmla="*/ 1 w 7"/>
                <a:gd name="T5" fmla="*/ 0 h 8"/>
                <a:gd name="T6" fmla="*/ 0 w 7"/>
                <a:gd name="T7" fmla="*/ 1 h 8"/>
                <a:gd name="T8" fmla="*/ 5 w 7"/>
                <a:gd name="T9" fmla="*/ 8 h 8"/>
                <a:gd name="T10" fmla="*/ 6 w 7"/>
                <a:gd name="T11" fmla="*/ 8 h 8"/>
                <a:gd name="T12" fmla="*/ 6 w 7"/>
                <a:gd name="T13" fmla="*/ 7 h 8"/>
                <a:gd name="T14" fmla="*/ 5 w 7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5" y="6"/>
                  </a:moveTo>
                  <a:cubicBezTo>
                    <a:pt x="4" y="6"/>
                    <a:pt x="4" y="5"/>
                    <a:pt x="3" y="4"/>
                  </a:cubicBezTo>
                  <a:cubicBezTo>
                    <a:pt x="3" y="3"/>
                    <a:pt x="2" y="1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3"/>
                    <a:pt x="3" y="7"/>
                    <a:pt x="5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7" y="7"/>
                    <a:pt x="6" y="6"/>
                    <a:pt x="5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EE6CD298-4D6E-4E88-BBA5-F9689957280B}"/>
                </a:ext>
              </a:extLst>
            </p:cNvPr>
            <p:cNvSpPr/>
            <p:nvPr/>
          </p:nvSpPr>
          <p:spPr bwMode="auto">
            <a:xfrm>
              <a:off x="6378576" y="4954588"/>
              <a:ext cx="15875" cy="26988"/>
            </a:xfrm>
            <a:custGeom>
              <a:avLst/>
              <a:gdLst>
                <a:gd name="T0" fmla="*/ 6 w 6"/>
                <a:gd name="T1" fmla="*/ 8 h 10"/>
                <a:gd name="T2" fmla="*/ 4 w 6"/>
                <a:gd name="T3" fmla="*/ 5 h 10"/>
                <a:gd name="T4" fmla="*/ 2 w 6"/>
                <a:gd name="T5" fmla="*/ 1 h 10"/>
                <a:gd name="T6" fmla="*/ 1 w 6"/>
                <a:gd name="T7" fmla="*/ 2 h 10"/>
                <a:gd name="T8" fmla="*/ 3 w 6"/>
                <a:gd name="T9" fmla="*/ 7 h 10"/>
                <a:gd name="T10" fmla="*/ 6 w 6"/>
                <a:gd name="T11" fmla="*/ 9 h 10"/>
                <a:gd name="T12" fmla="*/ 6 w 6"/>
                <a:gd name="T13" fmla="*/ 9 h 10"/>
                <a:gd name="T14" fmla="*/ 6 w 6"/>
                <a:gd name="T15" fmla="*/ 9 h 10"/>
                <a:gd name="T16" fmla="*/ 6 w 6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0">
                  <a:moveTo>
                    <a:pt x="6" y="8"/>
                  </a:moveTo>
                  <a:cubicBezTo>
                    <a:pt x="5" y="7"/>
                    <a:pt x="4" y="6"/>
                    <a:pt x="4" y="5"/>
                  </a:cubicBezTo>
                  <a:cubicBezTo>
                    <a:pt x="3" y="4"/>
                    <a:pt x="3" y="3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2" y="5"/>
                    <a:pt x="3" y="7"/>
                  </a:cubicBezTo>
                  <a:cubicBezTo>
                    <a:pt x="4" y="8"/>
                    <a:pt x="4" y="9"/>
                    <a:pt x="6" y="9"/>
                  </a:cubicBezTo>
                  <a:cubicBezTo>
                    <a:pt x="6" y="10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8"/>
                    <a:pt x="6" y="8"/>
                    <a:pt x="6" y="8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6A94575-8C48-47B4-B970-C523F3A74E80}"/>
                </a:ext>
              </a:extLst>
            </p:cNvPr>
            <p:cNvSpPr/>
            <p:nvPr/>
          </p:nvSpPr>
          <p:spPr bwMode="auto">
            <a:xfrm>
              <a:off x="6389688" y="4954588"/>
              <a:ext cx="15875" cy="22225"/>
            </a:xfrm>
            <a:custGeom>
              <a:avLst/>
              <a:gdLst>
                <a:gd name="T0" fmla="*/ 5 w 6"/>
                <a:gd name="T1" fmla="*/ 6 h 8"/>
                <a:gd name="T2" fmla="*/ 2 w 6"/>
                <a:gd name="T3" fmla="*/ 1 h 8"/>
                <a:gd name="T4" fmla="*/ 1 w 6"/>
                <a:gd name="T5" fmla="*/ 2 h 8"/>
                <a:gd name="T6" fmla="*/ 4 w 6"/>
                <a:gd name="T7" fmla="*/ 8 h 8"/>
                <a:gd name="T8" fmla="*/ 5 w 6"/>
                <a:gd name="T9" fmla="*/ 8 h 8"/>
                <a:gd name="T10" fmla="*/ 6 w 6"/>
                <a:gd name="T11" fmla="*/ 7 h 8"/>
                <a:gd name="T12" fmla="*/ 5 w 6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5" y="6"/>
                  </a:moveTo>
                  <a:cubicBezTo>
                    <a:pt x="3" y="5"/>
                    <a:pt x="3" y="3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4"/>
                    <a:pt x="2" y="6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6"/>
                    <a:pt x="5" y="6"/>
                    <a:pt x="5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A1C26F3-5C7D-45F8-8433-F73DC11A6715}"/>
                </a:ext>
              </a:extLst>
            </p:cNvPr>
            <p:cNvSpPr/>
            <p:nvPr/>
          </p:nvSpPr>
          <p:spPr bwMode="auto">
            <a:xfrm>
              <a:off x="6337301" y="5092701"/>
              <a:ext cx="12700" cy="14288"/>
            </a:xfrm>
            <a:custGeom>
              <a:avLst/>
              <a:gdLst>
                <a:gd name="T0" fmla="*/ 4 w 5"/>
                <a:gd name="T1" fmla="*/ 4 h 5"/>
                <a:gd name="T2" fmla="*/ 3 w 5"/>
                <a:gd name="T3" fmla="*/ 3 h 5"/>
                <a:gd name="T4" fmla="*/ 2 w 5"/>
                <a:gd name="T5" fmla="*/ 1 h 5"/>
                <a:gd name="T6" fmla="*/ 1 w 5"/>
                <a:gd name="T7" fmla="*/ 2 h 5"/>
                <a:gd name="T8" fmla="*/ 2 w 5"/>
                <a:gd name="T9" fmla="*/ 4 h 5"/>
                <a:gd name="T10" fmla="*/ 4 w 5"/>
                <a:gd name="T11" fmla="*/ 5 h 5"/>
                <a:gd name="T12" fmla="*/ 4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4" y="4"/>
                    <a:pt x="3" y="3"/>
                    <a:pt x="3" y="3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2" y="4"/>
                    <a:pt x="3" y="5"/>
                    <a:pt x="4" y="5"/>
                  </a:cubicBezTo>
                  <a:cubicBezTo>
                    <a:pt x="4" y="5"/>
                    <a:pt x="5" y="4"/>
                    <a:pt x="4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8BA89034-49AA-4BB0-86CD-D01D46BEB239}"/>
                </a:ext>
              </a:extLst>
            </p:cNvPr>
            <p:cNvSpPr/>
            <p:nvPr/>
          </p:nvSpPr>
          <p:spPr bwMode="auto">
            <a:xfrm>
              <a:off x="6345238" y="5086351"/>
              <a:ext cx="12700" cy="17463"/>
            </a:xfrm>
            <a:custGeom>
              <a:avLst/>
              <a:gdLst>
                <a:gd name="T0" fmla="*/ 4 w 5"/>
                <a:gd name="T1" fmla="*/ 4 h 6"/>
                <a:gd name="T2" fmla="*/ 2 w 5"/>
                <a:gd name="T3" fmla="*/ 1 h 6"/>
                <a:gd name="T4" fmla="*/ 1 w 5"/>
                <a:gd name="T5" fmla="*/ 2 h 6"/>
                <a:gd name="T6" fmla="*/ 3 w 5"/>
                <a:gd name="T7" fmla="*/ 5 h 6"/>
                <a:gd name="T8" fmla="*/ 4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4" y="4"/>
                  </a:moveTo>
                  <a:cubicBezTo>
                    <a:pt x="3" y="3"/>
                    <a:pt x="3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2" y="4"/>
                    <a:pt x="3" y="5"/>
                  </a:cubicBezTo>
                  <a:cubicBezTo>
                    <a:pt x="4" y="6"/>
                    <a:pt x="5" y="5"/>
                    <a:pt x="4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53CA21D-10C1-49AE-9133-8C75B00C1CAF}"/>
                </a:ext>
              </a:extLst>
            </p:cNvPr>
            <p:cNvSpPr/>
            <p:nvPr/>
          </p:nvSpPr>
          <p:spPr bwMode="auto">
            <a:xfrm>
              <a:off x="6353176" y="5081588"/>
              <a:ext cx="7938" cy="14288"/>
            </a:xfrm>
            <a:custGeom>
              <a:avLst/>
              <a:gdLst>
                <a:gd name="T0" fmla="*/ 3 w 3"/>
                <a:gd name="T1" fmla="*/ 3 h 5"/>
                <a:gd name="T2" fmla="*/ 1 w 3"/>
                <a:gd name="T3" fmla="*/ 1 h 5"/>
                <a:gd name="T4" fmla="*/ 0 w 3"/>
                <a:gd name="T5" fmla="*/ 2 h 5"/>
                <a:gd name="T6" fmla="*/ 2 w 3"/>
                <a:gd name="T7" fmla="*/ 4 h 5"/>
                <a:gd name="T8" fmla="*/ 3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cubicBezTo>
                    <a:pt x="2" y="3"/>
                    <a:pt x="2" y="2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5"/>
                    <a:pt x="3" y="3"/>
                    <a:pt x="3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2FC1503-A50D-46E1-A6C0-2D9D287E693A}"/>
                </a:ext>
              </a:extLst>
            </p:cNvPr>
            <p:cNvSpPr/>
            <p:nvPr/>
          </p:nvSpPr>
          <p:spPr bwMode="auto">
            <a:xfrm>
              <a:off x="6357938" y="5075238"/>
              <a:ext cx="14288" cy="20638"/>
            </a:xfrm>
            <a:custGeom>
              <a:avLst/>
              <a:gdLst>
                <a:gd name="T0" fmla="*/ 5 w 5"/>
                <a:gd name="T1" fmla="*/ 5 h 7"/>
                <a:gd name="T2" fmla="*/ 2 w 5"/>
                <a:gd name="T3" fmla="*/ 1 h 7"/>
                <a:gd name="T4" fmla="*/ 1 w 5"/>
                <a:gd name="T5" fmla="*/ 1 h 7"/>
                <a:gd name="T6" fmla="*/ 4 w 5"/>
                <a:gd name="T7" fmla="*/ 6 h 7"/>
                <a:gd name="T8" fmla="*/ 5 w 5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5"/>
                  </a:moveTo>
                  <a:cubicBezTo>
                    <a:pt x="3" y="4"/>
                    <a:pt x="3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3"/>
                    <a:pt x="2" y="5"/>
                    <a:pt x="4" y="6"/>
                  </a:cubicBezTo>
                  <a:cubicBezTo>
                    <a:pt x="4" y="7"/>
                    <a:pt x="5" y="6"/>
                    <a:pt x="5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59E0083-5C94-4705-B472-A5827D0D85C8}"/>
                </a:ext>
              </a:extLst>
            </p:cNvPr>
            <p:cNvSpPr/>
            <p:nvPr/>
          </p:nvSpPr>
          <p:spPr bwMode="auto">
            <a:xfrm>
              <a:off x="6369051" y="5073651"/>
              <a:ext cx="11113" cy="12700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1 h 5"/>
                <a:gd name="T4" fmla="*/ 1 w 4"/>
                <a:gd name="T5" fmla="*/ 1 h 5"/>
                <a:gd name="T6" fmla="*/ 3 w 4"/>
                <a:gd name="T7" fmla="*/ 5 h 5"/>
                <a:gd name="T8" fmla="*/ 4 w 4"/>
                <a:gd name="T9" fmla="*/ 4 h 5"/>
                <a:gd name="T10" fmla="*/ 4 w 4"/>
                <a:gd name="T11" fmla="*/ 4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2" y="3"/>
                    <a:pt x="2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3"/>
                    <a:pt x="2" y="4"/>
                    <a:pt x="3" y="5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3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C73B1E41-A4CE-4D48-A0F1-3FE20718956C}"/>
                </a:ext>
              </a:extLst>
            </p:cNvPr>
            <p:cNvSpPr/>
            <p:nvPr/>
          </p:nvSpPr>
          <p:spPr bwMode="auto">
            <a:xfrm>
              <a:off x="6375401" y="5067301"/>
              <a:ext cx="19050" cy="22225"/>
            </a:xfrm>
            <a:custGeom>
              <a:avLst/>
              <a:gdLst>
                <a:gd name="T0" fmla="*/ 6 w 7"/>
                <a:gd name="T1" fmla="*/ 6 h 8"/>
                <a:gd name="T2" fmla="*/ 1 w 7"/>
                <a:gd name="T3" fmla="*/ 1 h 8"/>
                <a:gd name="T4" fmla="*/ 0 w 7"/>
                <a:gd name="T5" fmla="*/ 1 h 8"/>
                <a:gd name="T6" fmla="*/ 6 w 7"/>
                <a:gd name="T7" fmla="*/ 8 h 8"/>
                <a:gd name="T8" fmla="*/ 6 w 7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6"/>
                  </a:moveTo>
                  <a:cubicBezTo>
                    <a:pt x="4" y="5"/>
                    <a:pt x="3" y="3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3"/>
                    <a:pt x="3" y="6"/>
                    <a:pt x="6" y="8"/>
                  </a:cubicBezTo>
                  <a:cubicBezTo>
                    <a:pt x="7" y="8"/>
                    <a:pt x="7" y="7"/>
                    <a:pt x="6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E363599-1636-4584-8DFE-84CFAB60DAAF}"/>
                </a:ext>
              </a:extLst>
            </p:cNvPr>
            <p:cNvSpPr/>
            <p:nvPr/>
          </p:nvSpPr>
          <p:spPr bwMode="auto">
            <a:xfrm>
              <a:off x="6380163" y="5065713"/>
              <a:ext cx="22225" cy="20638"/>
            </a:xfrm>
            <a:custGeom>
              <a:avLst/>
              <a:gdLst>
                <a:gd name="T0" fmla="*/ 8 w 8"/>
                <a:gd name="T1" fmla="*/ 6 h 8"/>
                <a:gd name="T2" fmla="*/ 5 w 8"/>
                <a:gd name="T3" fmla="*/ 4 h 8"/>
                <a:gd name="T4" fmla="*/ 2 w 8"/>
                <a:gd name="T5" fmla="*/ 0 h 8"/>
                <a:gd name="T6" fmla="*/ 1 w 8"/>
                <a:gd name="T7" fmla="*/ 1 h 8"/>
                <a:gd name="T8" fmla="*/ 5 w 8"/>
                <a:gd name="T9" fmla="*/ 5 h 8"/>
                <a:gd name="T10" fmla="*/ 7 w 8"/>
                <a:gd name="T11" fmla="*/ 8 h 8"/>
                <a:gd name="T12" fmla="*/ 8 w 8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cubicBezTo>
                    <a:pt x="7" y="6"/>
                    <a:pt x="6" y="4"/>
                    <a:pt x="5" y="4"/>
                  </a:cubicBezTo>
                  <a:cubicBezTo>
                    <a:pt x="5" y="2"/>
                    <a:pt x="3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3" y="2"/>
                    <a:pt x="4" y="3"/>
                    <a:pt x="5" y="5"/>
                  </a:cubicBezTo>
                  <a:cubicBezTo>
                    <a:pt x="5" y="6"/>
                    <a:pt x="6" y="7"/>
                    <a:pt x="7" y="8"/>
                  </a:cubicBezTo>
                  <a:cubicBezTo>
                    <a:pt x="8" y="8"/>
                    <a:pt x="8" y="7"/>
                    <a:pt x="8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2B05DF59-EF6E-41F0-B04E-1C1103EFE4BF}"/>
                </a:ext>
              </a:extLst>
            </p:cNvPr>
            <p:cNvSpPr/>
            <p:nvPr/>
          </p:nvSpPr>
          <p:spPr bwMode="auto">
            <a:xfrm>
              <a:off x="6326188" y="5213351"/>
              <a:ext cx="7938" cy="11113"/>
            </a:xfrm>
            <a:custGeom>
              <a:avLst/>
              <a:gdLst>
                <a:gd name="T0" fmla="*/ 2 w 3"/>
                <a:gd name="T1" fmla="*/ 3 h 4"/>
                <a:gd name="T2" fmla="*/ 1 w 3"/>
                <a:gd name="T3" fmla="*/ 1 h 4"/>
                <a:gd name="T4" fmla="*/ 0 w 3"/>
                <a:gd name="T5" fmla="*/ 2 h 4"/>
                <a:gd name="T6" fmla="*/ 1 w 3"/>
                <a:gd name="T7" fmla="*/ 4 h 4"/>
                <a:gd name="T8" fmla="*/ 2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2"/>
                    <a:pt x="2" y="2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2" y="4"/>
                    <a:pt x="3" y="4"/>
                    <a:pt x="2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53121F21-D2C6-4952-A9F2-74EB6FC57C50}"/>
                </a:ext>
              </a:extLst>
            </p:cNvPr>
            <p:cNvSpPr/>
            <p:nvPr/>
          </p:nvSpPr>
          <p:spPr bwMode="auto">
            <a:xfrm>
              <a:off x="6337301" y="5213351"/>
              <a:ext cx="7938" cy="9525"/>
            </a:xfrm>
            <a:custGeom>
              <a:avLst/>
              <a:gdLst>
                <a:gd name="T0" fmla="*/ 2 w 3"/>
                <a:gd name="T1" fmla="*/ 1 h 3"/>
                <a:gd name="T2" fmla="*/ 2 w 3"/>
                <a:gd name="T3" fmla="*/ 0 h 3"/>
                <a:gd name="T4" fmla="*/ 1 w 3"/>
                <a:gd name="T5" fmla="*/ 1 h 3"/>
                <a:gd name="T6" fmla="*/ 2 w 3"/>
                <a:gd name="T7" fmla="*/ 3 h 3"/>
                <a:gd name="T8" fmla="*/ 3 w 3"/>
                <a:gd name="T9" fmla="*/ 3 h 3"/>
                <a:gd name="T10" fmla="*/ 3 w 3"/>
                <a:gd name="T11" fmla="*/ 2 h 3"/>
                <a:gd name="T12" fmla="*/ 2 w 3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1" y="2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1"/>
                    <a:pt x="2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DA0EE37E-4BB8-40C7-A7A2-F4AAEF40040A}"/>
                </a:ext>
              </a:extLst>
            </p:cNvPr>
            <p:cNvSpPr/>
            <p:nvPr/>
          </p:nvSpPr>
          <p:spPr bwMode="auto">
            <a:xfrm>
              <a:off x="6342063" y="5205413"/>
              <a:ext cx="11113" cy="17463"/>
            </a:xfrm>
            <a:custGeom>
              <a:avLst/>
              <a:gdLst>
                <a:gd name="T0" fmla="*/ 4 w 4"/>
                <a:gd name="T1" fmla="*/ 5 h 6"/>
                <a:gd name="T2" fmla="*/ 4 w 4"/>
                <a:gd name="T3" fmla="*/ 5 h 6"/>
                <a:gd name="T4" fmla="*/ 4 w 4"/>
                <a:gd name="T5" fmla="*/ 4 h 6"/>
                <a:gd name="T6" fmla="*/ 2 w 4"/>
                <a:gd name="T7" fmla="*/ 1 h 6"/>
                <a:gd name="T8" fmla="*/ 0 w 4"/>
                <a:gd name="T9" fmla="*/ 2 h 6"/>
                <a:gd name="T10" fmla="*/ 3 w 4"/>
                <a:gd name="T11" fmla="*/ 6 h 6"/>
                <a:gd name="T12" fmla="*/ 4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3"/>
                    <a:pt x="2" y="5"/>
                    <a:pt x="3" y="6"/>
                  </a:cubicBezTo>
                  <a:cubicBezTo>
                    <a:pt x="4" y="6"/>
                    <a:pt x="4" y="5"/>
                    <a:pt x="4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9809FC13-D66E-4C8D-BB78-F86608294FAE}"/>
                </a:ext>
              </a:extLst>
            </p:cNvPr>
            <p:cNvSpPr/>
            <p:nvPr/>
          </p:nvSpPr>
          <p:spPr bwMode="auto">
            <a:xfrm>
              <a:off x="6350001" y="5203826"/>
              <a:ext cx="11113" cy="15875"/>
            </a:xfrm>
            <a:custGeom>
              <a:avLst/>
              <a:gdLst>
                <a:gd name="T0" fmla="*/ 4 w 4"/>
                <a:gd name="T1" fmla="*/ 5 h 6"/>
                <a:gd name="T2" fmla="*/ 3 w 4"/>
                <a:gd name="T3" fmla="*/ 5 h 6"/>
                <a:gd name="T4" fmla="*/ 1 w 4"/>
                <a:gd name="T5" fmla="*/ 0 h 6"/>
                <a:gd name="T6" fmla="*/ 0 w 4"/>
                <a:gd name="T7" fmla="*/ 1 h 6"/>
                <a:gd name="T8" fmla="*/ 3 w 4"/>
                <a:gd name="T9" fmla="*/ 6 h 6"/>
                <a:gd name="T10" fmla="*/ 4 w 4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4" y="5"/>
                    <a:pt x="3" y="4"/>
                    <a:pt x="3" y="5"/>
                  </a:cubicBezTo>
                  <a:cubicBezTo>
                    <a:pt x="2" y="4"/>
                    <a:pt x="1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3"/>
                    <a:pt x="1" y="5"/>
                    <a:pt x="3" y="6"/>
                  </a:cubicBezTo>
                  <a:cubicBezTo>
                    <a:pt x="3" y="6"/>
                    <a:pt x="4" y="6"/>
                    <a:pt x="4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C430E4F7-5D6F-415C-9E70-39F9A602BE2A}"/>
                </a:ext>
              </a:extLst>
            </p:cNvPr>
            <p:cNvSpPr/>
            <p:nvPr/>
          </p:nvSpPr>
          <p:spPr bwMode="auto">
            <a:xfrm>
              <a:off x="6356351" y="5197476"/>
              <a:ext cx="15875" cy="25400"/>
            </a:xfrm>
            <a:custGeom>
              <a:avLst/>
              <a:gdLst>
                <a:gd name="T0" fmla="*/ 6 w 6"/>
                <a:gd name="T1" fmla="*/ 7 h 9"/>
                <a:gd name="T2" fmla="*/ 5 w 6"/>
                <a:gd name="T3" fmla="*/ 7 h 9"/>
                <a:gd name="T4" fmla="*/ 5 w 6"/>
                <a:gd name="T5" fmla="*/ 7 h 9"/>
                <a:gd name="T6" fmla="*/ 3 w 6"/>
                <a:gd name="T7" fmla="*/ 4 h 9"/>
                <a:gd name="T8" fmla="*/ 1 w 6"/>
                <a:gd name="T9" fmla="*/ 1 h 9"/>
                <a:gd name="T10" fmla="*/ 0 w 6"/>
                <a:gd name="T11" fmla="*/ 1 h 9"/>
                <a:gd name="T12" fmla="*/ 2 w 6"/>
                <a:gd name="T13" fmla="*/ 6 h 9"/>
                <a:gd name="T14" fmla="*/ 5 w 6"/>
                <a:gd name="T15" fmla="*/ 8 h 9"/>
                <a:gd name="T16" fmla="*/ 6 w 6"/>
                <a:gd name="T17" fmla="*/ 8 h 9"/>
                <a:gd name="T18" fmla="*/ 6 w 6"/>
                <a:gd name="T1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6" y="7"/>
                  </a:moveTo>
                  <a:cubicBezTo>
                    <a:pt x="6" y="6"/>
                    <a:pt x="5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3" y="5"/>
                    <a:pt x="3" y="4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3"/>
                    <a:pt x="2" y="4"/>
                    <a:pt x="2" y="6"/>
                  </a:cubicBezTo>
                  <a:cubicBezTo>
                    <a:pt x="3" y="7"/>
                    <a:pt x="4" y="9"/>
                    <a:pt x="5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B708EA2F-6297-48CF-86FB-CFD5277A0C83}"/>
                </a:ext>
              </a:extLst>
            </p:cNvPr>
            <p:cNvSpPr/>
            <p:nvPr/>
          </p:nvSpPr>
          <p:spPr bwMode="auto">
            <a:xfrm>
              <a:off x="6364288" y="5200651"/>
              <a:ext cx="14288" cy="19050"/>
            </a:xfrm>
            <a:custGeom>
              <a:avLst/>
              <a:gdLst>
                <a:gd name="T0" fmla="*/ 5 w 5"/>
                <a:gd name="T1" fmla="*/ 6 h 7"/>
                <a:gd name="T2" fmla="*/ 2 w 5"/>
                <a:gd name="T3" fmla="*/ 1 h 7"/>
                <a:gd name="T4" fmla="*/ 1 w 5"/>
                <a:gd name="T5" fmla="*/ 2 h 7"/>
                <a:gd name="T6" fmla="*/ 4 w 5"/>
                <a:gd name="T7" fmla="*/ 6 h 7"/>
                <a:gd name="T8" fmla="*/ 5 w 5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6"/>
                  </a:moveTo>
                  <a:cubicBezTo>
                    <a:pt x="4" y="4"/>
                    <a:pt x="3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3" y="5"/>
                    <a:pt x="4" y="6"/>
                  </a:cubicBezTo>
                  <a:cubicBezTo>
                    <a:pt x="4" y="7"/>
                    <a:pt x="5" y="7"/>
                    <a:pt x="5" y="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8EC28FC-36E2-402A-9D52-162CD07C46F6}"/>
                </a:ext>
              </a:extLst>
            </p:cNvPr>
            <p:cNvSpPr/>
            <p:nvPr/>
          </p:nvSpPr>
          <p:spPr bwMode="auto">
            <a:xfrm>
              <a:off x="5700713" y="5321301"/>
              <a:ext cx="3175" cy="22225"/>
            </a:xfrm>
            <a:custGeom>
              <a:avLst/>
              <a:gdLst>
                <a:gd name="T0" fmla="*/ 0 w 1"/>
                <a:gd name="T1" fmla="*/ 1 h 8"/>
                <a:gd name="T2" fmla="*/ 0 w 1"/>
                <a:gd name="T3" fmla="*/ 7 h 8"/>
                <a:gd name="T4" fmla="*/ 1 w 1"/>
                <a:gd name="T5" fmla="*/ 7 h 8"/>
                <a:gd name="T6" fmla="*/ 1 w 1"/>
                <a:gd name="T7" fmla="*/ 1 h 8"/>
                <a:gd name="T8" fmla="*/ 0 w 1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8">
                  <a:moveTo>
                    <a:pt x="0" y="1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8"/>
                    <a:pt x="1" y="7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9D5040A4-28C4-465E-9C48-A051399940B8}"/>
                </a:ext>
              </a:extLst>
            </p:cNvPr>
            <p:cNvSpPr/>
            <p:nvPr/>
          </p:nvSpPr>
          <p:spPr bwMode="auto">
            <a:xfrm>
              <a:off x="5715001" y="5321301"/>
              <a:ext cx="7938" cy="28575"/>
            </a:xfrm>
            <a:custGeom>
              <a:avLst/>
              <a:gdLst>
                <a:gd name="T0" fmla="*/ 3 w 3"/>
                <a:gd name="T1" fmla="*/ 9 h 10"/>
                <a:gd name="T2" fmla="*/ 1 w 3"/>
                <a:gd name="T3" fmla="*/ 1 h 10"/>
                <a:gd name="T4" fmla="*/ 0 w 3"/>
                <a:gd name="T5" fmla="*/ 1 h 10"/>
                <a:gd name="T6" fmla="*/ 2 w 3"/>
                <a:gd name="T7" fmla="*/ 10 h 10"/>
                <a:gd name="T8" fmla="*/ 3 w 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3" y="9"/>
                  </a:moveTo>
                  <a:cubicBezTo>
                    <a:pt x="1" y="7"/>
                    <a:pt x="2" y="3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4"/>
                    <a:pt x="0" y="7"/>
                    <a:pt x="2" y="10"/>
                  </a:cubicBezTo>
                  <a:cubicBezTo>
                    <a:pt x="2" y="10"/>
                    <a:pt x="3" y="10"/>
                    <a:pt x="3" y="9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942679-C839-4117-9C7B-037F3D664DF8}"/>
                </a:ext>
              </a:extLst>
            </p:cNvPr>
            <p:cNvSpPr/>
            <p:nvPr/>
          </p:nvSpPr>
          <p:spPr bwMode="auto">
            <a:xfrm>
              <a:off x="5730876" y="5321301"/>
              <a:ext cx="14288" cy="44450"/>
            </a:xfrm>
            <a:custGeom>
              <a:avLst/>
              <a:gdLst>
                <a:gd name="T0" fmla="*/ 3 w 5"/>
                <a:gd name="T1" fmla="*/ 14 h 16"/>
                <a:gd name="T2" fmla="*/ 2 w 5"/>
                <a:gd name="T3" fmla="*/ 7 h 16"/>
                <a:gd name="T4" fmla="*/ 2 w 5"/>
                <a:gd name="T5" fmla="*/ 1 h 16"/>
                <a:gd name="T6" fmla="*/ 1 w 5"/>
                <a:gd name="T7" fmla="*/ 0 h 16"/>
                <a:gd name="T8" fmla="*/ 1 w 5"/>
                <a:gd name="T9" fmla="*/ 11 h 16"/>
                <a:gd name="T10" fmla="*/ 4 w 5"/>
                <a:gd name="T11" fmla="*/ 15 h 16"/>
                <a:gd name="T12" fmla="*/ 3 w 5"/>
                <a:gd name="T1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6">
                  <a:moveTo>
                    <a:pt x="3" y="14"/>
                  </a:moveTo>
                  <a:cubicBezTo>
                    <a:pt x="3" y="14"/>
                    <a:pt x="2" y="7"/>
                    <a:pt x="2" y="7"/>
                  </a:cubicBezTo>
                  <a:cubicBezTo>
                    <a:pt x="1" y="5"/>
                    <a:pt x="1" y="3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4"/>
                    <a:pt x="0" y="7"/>
                    <a:pt x="1" y="11"/>
                  </a:cubicBezTo>
                  <a:cubicBezTo>
                    <a:pt x="1" y="12"/>
                    <a:pt x="2" y="16"/>
                    <a:pt x="4" y="15"/>
                  </a:cubicBezTo>
                  <a:cubicBezTo>
                    <a:pt x="5" y="14"/>
                    <a:pt x="4" y="13"/>
                    <a:pt x="3" y="1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44F95D02-840C-4183-B81F-0B84F09F789C}"/>
                </a:ext>
              </a:extLst>
            </p:cNvPr>
            <p:cNvSpPr/>
            <p:nvPr/>
          </p:nvSpPr>
          <p:spPr bwMode="auto">
            <a:xfrm>
              <a:off x="5748338" y="5327651"/>
              <a:ext cx="12700" cy="41275"/>
            </a:xfrm>
            <a:custGeom>
              <a:avLst/>
              <a:gdLst>
                <a:gd name="T0" fmla="*/ 4 w 5"/>
                <a:gd name="T1" fmla="*/ 13 h 15"/>
                <a:gd name="T2" fmla="*/ 2 w 5"/>
                <a:gd name="T3" fmla="*/ 1 h 15"/>
                <a:gd name="T4" fmla="*/ 1 w 5"/>
                <a:gd name="T5" fmla="*/ 1 h 15"/>
                <a:gd name="T6" fmla="*/ 3 w 5"/>
                <a:gd name="T7" fmla="*/ 15 h 15"/>
                <a:gd name="T8" fmla="*/ 5 w 5"/>
                <a:gd name="T9" fmla="*/ 15 h 15"/>
                <a:gd name="T10" fmla="*/ 5 w 5"/>
                <a:gd name="T11" fmla="*/ 14 h 15"/>
                <a:gd name="T12" fmla="*/ 4 w 5"/>
                <a:gd name="T13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5">
                  <a:moveTo>
                    <a:pt x="4" y="13"/>
                  </a:moveTo>
                  <a:cubicBezTo>
                    <a:pt x="2" y="9"/>
                    <a:pt x="3" y="5"/>
                    <a:pt x="2" y="1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2" y="6"/>
                    <a:pt x="1" y="11"/>
                    <a:pt x="3" y="15"/>
                  </a:cubicBezTo>
                  <a:cubicBezTo>
                    <a:pt x="4" y="15"/>
                    <a:pt x="4" y="15"/>
                    <a:pt x="5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3"/>
                    <a:pt x="4" y="13"/>
                    <a:pt x="4" y="1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390EF1F7-1B94-43FC-9CF6-C5BE8E1CCEFA}"/>
                </a:ext>
              </a:extLst>
            </p:cNvPr>
            <p:cNvSpPr/>
            <p:nvPr/>
          </p:nvSpPr>
          <p:spPr bwMode="auto">
            <a:xfrm>
              <a:off x="5768976" y="5335588"/>
              <a:ext cx="11113" cy="52388"/>
            </a:xfrm>
            <a:custGeom>
              <a:avLst/>
              <a:gdLst>
                <a:gd name="T0" fmla="*/ 3 w 4"/>
                <a:gd name="T1" fmla="*/ 16 h 19"/>
                <a:gd name="T2" fmla="*/ 2 w 4"/>
                <a:gd name="T3" fmla="*/ 17 h 19"/>
                <a:gd name="T4" fmla="*/ 2 w 4"/>
                <a:gd name="T5" fmla="*/ 10 h 19"/>
                <a:gd name="T6" fmla="*/ 1 w 4"/>
                <a:gd name="T7" fmla="*/ 1 h 19"/>
                <a:gd name="T8" fmla="*/ 0 w 4"/>
                <a:gd name="T9" fmla="*/ 1 h 19"/>
                <a:gd name="T10" fmla="*/ 0 w 4"/>
                <a:gd name="T11" fmla="*/ 11 h 19"/>
                <a:gd name="T12" fmla="*/ 1 w 4"/>
                <a:gd name="T13" fmla="*/ 19 h 19"/>
                <a:gd name="T14" fmla="*/ 2 w 4"/>
                <a:gd name="T15" fmla="*/ 19 h 19"/>
                <a:gd name="T16" fmla="*/ 4 w 4"/>
                <a:gd name="T17" fmla="*/ 17 h 19"/>
                <a:gd name="T18" fmla="*/ 3 w 4"/>
                <a:gd name="T1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9">
                  <a:moveTo>
                    <a:pt x="3" y="16"/>
                  </a:moveTo>
                  <a:cubicBezTo>
                    <a:pt x="2" y="16"/>
                    <a:pt x="2" y="17"/>
                    <a:pt x="2" y="17"/>
                  </a:cubicBezTo>
                  <a:cubicBezTo>
                    <a:pt x="1" y="15"/>
                    <a:pt x="2" y="12"/>
                    <a:pt x="2" y="10"/>
                  </a:cubicBezTo>
                  <a:cubicBezTo>
                    <a:pt x="2" y="7"/>
                    <a:pt x="1" y="4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1" y="8"/>
                    <a:pt x="0" y="11"/>
                  </a:cubicBezTo>
                  <a:cubicBezTo>
                    <a:pt x="0" y="14"/>
                    <a:pt x="0" y="16"/>
                    <a:pt x="1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8"/>
                    <a:pt x="3" y="18"/>
                    <a:pt x="4" y="17"/>
                  </a:cubicBezTo>
                  <a:cubicBezTo>
                    <a:pt x="4" y="16"/>
                    <a:pt x="3" y="15"/>
                    <a:pt x="3" y="16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7D4F11E6-7197-4EF6-91AD-49A63B7FF144}"/>
                </a:ext>
              </a:extLst>
            </p:cNvPr>
            <p:cNvSpPr/>
            <p:nvPr/>
          </p:nvSpPr>
          <p:spPr bwMode="auto">
            <a:xfrm>
              <a:off x="5786438" y="5341938"/>
              <a:ext cx="14288" cy="49213"/>
            </a:xfrm>
            <a:custGeom>
              <a:avLst/>
              <a:gdLst>
                <a:gd name="T0" fmla="*/ 3 w 5"/>
                <a:gd name="T1" fmla="*/ 14 h 18"/>
                <a:gd name="T2" fmla="*/ 2 w 5"/>
                <a:gd name="T3" fmla="*/ 12 h 18"/>
                <a:gd name="T4" fmla="*/ 2 w 5"/>
                <a:gd name="T5" fmla="*/ 8 h 18"/>
                <a:gd name="T6" fmla="*/ 1 w 5"/>
                <a:gd name="T7" fmla="*/ 1 h 18"/>
                <a:gd name="T8" fmla="*/ 0 w 5"/>
                <a:gd name="T9" fmla="*/ 1 h 18"/>
                <a:gd name="T10" fmla="*/ 1 w 5"/>
                <a:gd name="T11" fmla="*/ 13 h 18"/>
                <a:gd name="T12" fmla="*/ 4 w 5"/>
                <a:gd name="T13" fmla="*/ 15 h 18"/>
                <a:gd name="T14" fmla="*/ 3 w 5"/>
                <a:gd name="T1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8">
                  <a:moveTo>
                    <a:pt x="3" y="14"/>
                  </a:moveTo>
                  <a:cubicBezTo>
                    <a:pt x="3" y="14"/>
                    <a:pt x="2" y="12"/>
                    <a:pt x="2" y="12"/>
                  </a:cubicBezTo>
                  <a:cubicBezTo>
                    <a:pt x="2" y="10"/>
                    <a:pt x="2" y="9"/>
                    <a:pt x="2" y="8"/>
                  </a:cubicBezTo>
                  <a:cubicBezTo>
                    <a:pt x="1" y="5"/>
                    <a:pt x="1" y="3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9"/>
                    <a:pt x="1" y="13"/>
                  </a:cubicBezTo>
                  <a:cubicBezTo>
                    <a:pt x="1" y="14"/>
                    <a:pt x="3" y="18"/>
                    <a:pt x="4" y="15"/>
                  </a:cubicBezTo>
                  <a:cubicBezTo>
                    <a:pt x="5" y="14"/>
                    <a:pt x="4" y="14"/>
                    <a:pt x="3" y="1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7128FE96-8B64-49D7-97E8-B82C5D6348CB}"/>
                </a:ext>
              </a:extLst>
            </p:cNvPr>
            <p:cNvSpPr/>
            <p:nvPr/>
          </p:nvSpPr>
          <p:spPr bwMode="auto">
            <a:xfrm>
              <a:off x="5802313" y="5335588"/>
              <a:ext cx="17463" cy="55563"/>
            </a:xfrm>
            <a:custGeom>
              <a:avLst/>
              <a:gdLst>
                <a:gd name="T0" fmla="*/ 5 w 6"/>
                <a:gd name="T1" fmla="*/ 17 h 20"/>
                <a:gd name="T2" fmla="*/ 2 w 6"/>
                <a:gd name="T3" fmla="*/ 0 h 20"/>
                <a:gd name="T4" fmla="*/ 0 w 6"/>
                <a:gd name="T5" fmla="*/ 0 h 20"/>
                <a:gd name="T6" fmla="*/ 4 w 6"/>
                <a:gd name="T7" fmla="*/ 19 h 20"/>
                <a:gd name="T8" fmla="*/ 5 w 6"/>
                <a:gd name="T9" fmla="*/ 19 h 20"/>
                <a:gd name="T10" fmla="*/ 6 w 6"/>
                <a:gd name="T11" fmla="*/ 18 h 20"/>
                <a:gd name="T12" fmla="*/ 5 w 6"/>
                <a:gd name="T13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0">
                  <a:moveTo>
                    <a:pt x="5" y="17"/>
                  </a:moveTo>
                  <a:cubicBezTo>
                    <a:pt x="3" y="12"/>
                    <a:pt x="2" y="6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7"/>
                    <a:pt x="2" y="13"/>
                    <a:pt x="4" y="19"/>
                  </a:cubicBezTo>
                  <a:cubicBezTo>
                    <a:pt x="4" y="20"/>
                    <a:pt x="5" y="20"/>
                    <a:pt x="5" y="19"/>
                  </a:cubicBezTo>
                  <a:cubicBezTo>
                    <a:pt x="5" y="19"/>
                    <a:pt x="5" y="19"/>
                    <a:pt x="6" y="18"/>
                  </a:cubicBezTo>
                  <a:cubicBezTo>
                    <a:pt x="6" y="17"/>
                    <a:pt x="5" y="17"/>
                    <a:pt x="5" y="17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53AD4C9F-97C4-488B-890F-E05E1464C5FB}"/>
                </a:ext>
              </a:extLst>
            </p:cNvPr>
            <p:cNvSpPr/>
            <p:nvPr/>
          </p:nvSpPr>
          <p:spPr bwMode="auto">
            <a:xfrm>
              <a:off x="5819776" y="5341938"/>
              <a:ext cx="15875" cy="57150"/>
            </a:xfrm>
            <a:custGeom>
              <a:avLst/>
              <a:gdLst>
                <a:gd name="T0" fmla="*/ 5 w 6"/>
                <a:gd name="T1" fmla="*/ 19 h 21"/>
                <a:gd name="T2" fmla="*/ 2 w 6"/>
                <a:gd name="T3" fmla="*/ 1 h 21"/>
                <a:gd name="T4" fmla="*/ 1 w 6"/>
                <a:gd name="T5" fmla="*/ 1 h 21"/>
                <a:gd name="T6" fmla="*/ 4 w 6"/>
                <a:gd name="T7" fmla="*/ 20 h 21"/>
                <a:gd name="T8" fmla="*/ 5 w 6"/>
                <a:gd name="T9" fmla="*/ 20 h 21"/>
                <a:gd name="T10" fmla="*/ 6 w 6"/>
                <a:gd name="T11" fmla="*/ 19 h 21"/>
                <a:gd name="T12" fmla="*/ 5 w 6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1">
                  <a:moveTo>
                    <a:pt x="5" y="19"/>
                  </a:moveTo>
                  <a:cubicBezTo>
                    <a:pt x="2" y="13"/>
                    <a:pt x="2" y="7"/>
                    <a:pt x="2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7"/>
                    <a:pt x="1" y="15"/>
                    <a:pt x="4" y="20"/>
                  </a:cubicBezTo>
                  <a:cubicBezTo>
                    <a:pt x="4" y="21"/>
                    <a:pt x="5" y="21"/>
                    <a:pt x="5" y="20"/>
                  </a:cubicBezTo>
                  <a:cubicBezTo>
                    <a:pt x="6" y="20"/>
                    <a:pt x="6" y="20"/>
                    <a:pt x="6" y="19"/>
                  </a:cubicBezTo>
                  <a:cubicBezTo>
                    <a:pt x="6" y="19"/>
                    <a:pt x="5" y="18"/>
                    <a:pt x="5" y="19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01E72086-F817-4BC6-959E-4B0879A35476}"/>
                </a:ext>
              </a:extLst>
            </p:cNvPr>
            <p:cNvSpPr/>
            <p:nvPr/>
          </p:nvSpPr>
          <p:spPr bwMode="auto">
            <a:xfrm>
              <a:off x="5835651" y="5346701"/>
              <a:ext cx="19050" cy="49213"/>
            </a:xfrm>
            <a:custGeom>
              <a:avLst/>
              <a:gdLst>
                <a:gd name="T0" fmla="*/ 7 w 7"/>
                <a:gd name="T1" fmla="*/ 17 h 18"/>
                <a:gd name="T2" fmla="*/ 1 w 7"/>
                <a:gd name="T3" fmla="*/ 1 h 18"/>
                <a:gd name="T4" fmla="*/ 0 w 7"/>
                <a:gd name="T5" fmla="*/ 1 h 18"/>
                <a:gd name="T6" fmla="*/ 6 w 7"/>
                <a:gd name="T7" fmla="*/ 17 h 18"/>
                <a:gd name="T8" fmla="*/ 7 w 7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8">
                  <a:moveTo>
                    <a:pt x="7" y="17"/>
                  </a:moveTo>
                  <a:cubicBezTo>
                    <a:pt x="4" y="12"/>
                    <a:pt x="3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7"/>
                    <a:pt x="3" y="12"/>
                    <a:pt x="6" y="17"/>
                  </a:cubicBezTo>
                  <a:cubicBezTo>
                    <a:pt x="6" y="18"/>
                    <a:pt x="7" y="17"/>
                    <a:pt x="7" y="17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F58945F5-AF27-4958-988E-935D2B1DDB2F}"/>
                </a:ext>
              </a:extLst>
            </p:cNvPr>
            <p:cNvSpPr/>
            <p:nvPr/>
          </p:nvSpPr>
          <p:spPr bwMode="auto">
            <a:xfrm>
              <a:off x="5864226" y="5346701"/>
              <a:ext cx="12700" cy="69850"/>
            </a:xfrm>
            <a:custGeom>
              <a:avLst/>
              <a:gdLst>
                <a:gd name="T0" fmla="*/ 4 w 5"/>
                <a:gd name="T1" fmla="*/ 23 h 25"/>
                <a:gd name="T2" fmla="*/ 2 w 5"/>
                <a:gd name="T3" fmla="*/ 13 h 25"/>
                <a:gd name="T4" fmla="*/ 2 w 5"/>
                <a:gd name="T5" fmla="*/ 1 h 25"/>
                <a:gd name="T6" fmla="*/ 0 w 5"/>
                <a:gd name="T7" fmla="*/ 1 h 25"/>
                <a:gd name="T8" fmla="*/ 1 w 5"/>
                <a:gd name="T9" fmla="*/ 15 h 25"/>
                <a:gd name="T10" fmla="*/ 3 w 5"/>
                <a:gd name="T11" fmla="*/ 25 h 25"/>
                <a:gd name="T12" fmla="*/ 4 w 5"/>
                <a:gd name="T13" fmla="*/ 25 h 25"/>
                <a:gd name="T14" fmla="*/ 5 w 5"/>
                <a:gd name="T15" fmla="*/ 24 h 25"/>
                <a:gd name="T16" fmla="*/ 4 w 5"/>
                <a:gd name="T17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5">
                  <a:moveTo>
                    <a:pt x="4" y="23"/>
                  </a:moveTo>
                  <a:cubicBezTo>
                    <a:pt x="2" y="21"/>
                    <a:pt x="2" y="16"/>
                    <a:pt x="2" y="13"/>
                  </a:cubicBezTo>
                  <a:cubicBezTo>
                    <a:pt x="2" y="9"/>
                    <a:pt x="2" y="5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5"/>
                    <a:pt x="0" y="10"/>
                    <a:pt x="1" y="15"/>
                  </a:cubicBezTo>
                  <a:cubicBezTo>
                    <a:pt x="1" y="18"/>
                    <a:pt x="1" y="22"/>
                    <a:pt x="3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3"/>
                    <a:pt x="4" y="23"/>
                    <a:pt x="4" y="2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057919F-5188-4C34-9847-5A70DE45BC6E}"/>
                </a:ext>
              </a:extLst>
            </p:cNvPr>
            <p:cNvSpPr/>
            <p:nvPr/>
          </p:nvSpPr>
          <p:spPr bwMode="auto">
            <a:xfrm>
              <a:off x="5883276" y="5368926"/>
              <a:ext cx="11113" cy="41275"/>
            </a:xfrm>
            <a:custGeom>
              <a:avLst/>
              <a:gdLst>
                <a:gd name="T0" fmla="*/ 3 w 4"/>
                <a:gd name="T1" fmla="*/ 14 h 15"/>
                <a:gd name="T2" fmla="*/ 1 w 4"/>
                <a:gd name="T3" fmla="*/ 1 h 15"/>
                <a:gd name="T4" fmla="*/ 0 w 4"/>
                <a:gd name="T5" fmla="*/ 1 h 15"/>
                <a:gd name="T6" fmla="*/ 2 w 4"/>
                <a:gd name="T7" fmla="*/ 14 h 15"/>
                <a:gd name="T8" fmla="*/ 3 w 4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3" y="14"/>
                  </a:moveTo>
                  <a:cubicBezTo>
                    <a:pt x="1" y="10"/>
                    <a:pt x="1" y="5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10"/>
                    <a:pt x="2" y="14"/>
                  </a:cubicBezTo>
                  <a:cubicBezTo>
                    <a:pt x="3" y="15"/>
                    <a:pt x="4" y="15"/>
                    <a:pt x="3" y="1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573613A4-8871-4F67-9B53-705079D6E5E3}"/>
                </a:ext>
              </a:extLst>
            </p:cNvPr>
            <p:cNvSpPr/>
            <p:nvPr/>
          </p:nvSpPr>
          <p:spPr bwMode="auto">
            <a:xfrm>
              <a:off x="5897563" y="5368926"/>
              <a:ext cx="15875" cy="41275"/>
            </a:xfrm>
            <a:custGeom>
              <a:avLst/>
              <a:gdLst>
                <a:gd name="T0" fmla="*/ 4 w 6"/>
                <a:gd name="T1" fmla="*/ 14 h 15"/>
                <a:gd name="T2" fmla="*/ 4 w 6"/>
                <a:gd name="T3" fmla="*/ 11 h 15"/>
                <a:gd name="T4" fmla="*/ 3 w 6"/>
                <a:gd name="T5" fmla="*/ 6 h 15"/>
                <a:gd name="T6" fmla="*/ 1 w 6"/>
                <a:gd name="T7" fmla="*/ 0 h 15"/>
                <a:gd name="T8" fmla="*/ 0 w 6"/>
                <a:gd name="T9" fmla="*/ 1 h 15"/>
                <a:gd name="T10" fmla="*/ 4 w 6"/>
                <a:gd name="T11" fmla="*/ 15 h 15"/>
                <a:gd name="T12" fmla="*/ 4 w 6"/>
                <a:gd name="T13" fmla="*/ 15 h 15"/>
                <a:gd name="T14" fmla="*/ 6 w 6"/>
                <a:gd name="T15" fmla="*/ 14 h 15"/>
                <a:gd name="T16" fmla="*/ 4 w 6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5">
                  <a:moveTo>
                    <a:pt x="4" y="14"/>
                  </a:moveTo>
                  <a:cubicBezTo>
                    <a:pt x="4" y="14"/>
                    <a:pt x="4" y="11"/>
                    <a:pt x="4" y="11"/>
                  </a:cubicBezTo>
                  <a:cubicBezTo>
                    <a:pt x="3" y="9"/>
                    <a:pt x="3" y="8"/>
                    <a:pt x="3" y="6"/>
                  </a:cubicBezTo>
                  <a:cubicBezTo>
                    <a:pt x="3" y="4"/>
                    <a:pt x="3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3" y="5"/>
                    <a:pt x="1" y="11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6" y="14"/>
                  </a:cubicBezTo>
                  <a:cubicBezTo>
                    <a:pt x="6" y="14"/>
                    <a:pt x="5" y="13"/>
                    <a:pt x="4" y="1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F04CDF9C-5F79-4CF0-AF0E-01E94052805E}"/>
                </a:ext>
              </a:extLst>
            </p:cNvPr>
            <p:cNvSpPr/>
            <p:nvPr/>
          </p:nvSpPr>
          <p:spPr bwMode="auto">
            <a:xfrm>
              <a:off x="5924551" y="5365751"/>
              <a:ext cx="7938" cy="47625"/>
            </a:xfrm>
            <a:custGeom>
              <a:avLst/>
              <a:gdLst>
                <a:gd name="T0" fmla="*/ 1 w 3"/>
                <a:gd name="T1" fmla="*/ 1 h 17"/>
                <a:gd name="T2" fmla="*/ 0 w 3"/>
                <a:gd name="T3" fmla="*/ 1 h 17"/>
                <a:gd name="T4" fmla="*/ 2 w 3"/>
                <a:gd name="T5" fmla="*/ 16 h 17"/>
                <a:gd name="T6" fmla="*/ 3 w 3"/>
                <a:gd name="T7" fmla="*/ 16 h 17"/>
                <a:gd name="T8" fmla="*/ 1 w 3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7">
                  <a:moveTo>
                    <a:pt x="1" y="1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6"/>
                    <a:pt x="1" y="11"/>
                    <a:pt x="2" y="16"/>
                  </a:cubicBezTo>
                  <a:cubicBezTo>
                    <a:pt x="2" y="17"/>
                    <a:pt x="3" y="17"/>
                    <a:pt x="3" y="16"/>
                  </a:cubicBezTo>
                  <a:cubicBezTo>
                    <a:pt x="2" y="11"/>
                    <a:pt x="1" y="6"/>
                    <a:pt x="1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FF0FBE76-D592-43EB-A89B-0C1BD5F121FC}"/>
                </a:ext>
              </a:extLst>
            </p:cNvPr>
            <p:cNvSpPr/>
            <p:nvPr/>
          </p:nvSpPr>
          <p:spPr bwMode="auto">
            <a:xfrm>
              <a:off x="5938838" y="5368926"/>
              <a:ext cx="12700" cy="41275"/>
            </a:xfrm>
            <a:custGeom>
              <a:avLst/>
              <a:gdLst>
                <a:gd name="T0" fmla="*/ 4 w 5"/>
                <a:gd name="T1" fmla="*/ 13 h 15"/>
                <a:gd name="T2" fmla="*/ 2 w 5"/>
                <a:gd name="T3" fmla="*/ 1 h 15"/>
                <a:gd name="T4" fmla="*/ 0 w 5"/>
                <a:gd name="T5" fmla="*/ 2 h 15"/>
                <a:gd name="T6" fmla="*/ 3 w 5"/>
                <a:gd name="T7" fmla="*/ 14 h 15"/>
                <a:gd name="T8" fmla="*/ 4 w 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5">
                  <a:moveTo>
                    <a:pt x="4" y="13"/>
                  </a:moveTo>
                  <a:cubicBezTo>
                    <a:pt x="3" y="9"/>
                    <a:pt x="3" y="5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2" y="5"/>
                    <a:pt x="2" y="10"/>
                    <a:pt x="3" y="14"/>
                  </a:cubicBezTo>
                  <a:cubicBezTo>
                    <a:pt x="4" y="15"/>
                    <a:pt x="5" y="14"/>
                    <a:pt x="4" y="1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FBD09BC8-53CF-4DB9-8FCE-EE606A5396B9}"/>
                </a:ext>
              </a:extLst>
            </p:cNvPr>
            <p:cNvSpPr/>
            <p:nvPr/>
          </p:nvSpPr>
          <p:spPr bwMode="auto">
            <a:xfrm>
              <a:off x="5962651" y="5372101"/>
              <a:ext cx="14288" cy="41275"/>
            </a:xfrm>
            <a:custGeom>
              <a:avLst/>
              <a:gdLst>
                <a:gd name="T0" fmla="*/ 2 w 5"/>
                <a:gd name="T1" fmla="*/ 0 h 15"/>
                <a:gd name="T2" fmla="*/ 1 w 5"/>
                <a:gd name="T3" fmla="*/ 1 h 15"/>
                <a:gd name="T4" fmla="*/ 3 w 5"/>
                <a:gd name="T5" fmla="*/ 14 h 15"/>
                <a:gd name="T6" fmla="*/ 5 w 5"/>
                <a:gd name="T7" fmla="*/ 14 h 15"/>
                <a:gd name="T8" fmla="*/ 2 w 5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5">
                  <a:moveTo>
                    <a:pt x="2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5"/>
                    <a:pt x="3" y="9"/>
                    <a:pt x="3" y="14"/>
                  </a:cubicBezTo>
                  <a:cubicBezTo>
                    <a:pt x="3" y="15"/>
                    <a:pt x="5" y="15"/>
                    <a:pt x="5" y="14"/>
                  </a:cubicBezTo>
                  <a:cubicBezTo>
                    <a:pt x="4" y="9"/>
                    <a:pt x="3" y="5"/>
                    <a:pt x="2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5B94A42A-3191-42C9-83C7-771111D9EFB5}"/>
                </a:ext>
              </a:extLst>
            </p:cNvPr>
            <p:cNvSpPr/>
            <p:nvPr/>
          </p:nvSpPr>
          <p:spPr bwMode="auto">
            <a:xfrm>
              <a:off x="6938963" y="2932113"/>
              <a:ext cx="133350" cy="425450"/>
            </a:xfrm>
            <a:custGeom>
              <a:avLst/>
              <a:gdLst>
                <a:gd name="T0" fmla="*/ 46 w 48"/>
                <a:gd name="T1" fmla="*/ 91 h 154"/>
                <a:gd name="T2" fmla="*/ 41 w 48"/>
                <a:gd name="T3" fmla="*/ 102 h 154"/>
                <a:gd name="T4" fmla="*/ 32 w 48"/>
                <a:gd name="T5" fmla="*/ 116 h 154"/>
                <a:gd name="T6" fmla="*/ 31 w 48"/>
                <a:gd name="T7" fmla="*/ 117 h 154"/>
                <a:gd name="T8" fmla="*/ 26 w 48"/>
                <a:gd name="T9" fmla="*/ 95 h 154"/>
                <a:gd name="T10" fmla="*/ 19 w 48"/>
                <a:gd name="T11" fmla="*/ 73 h 154"/>
                <a:gd name="T12" fmla="*/ 19 w 48"/>
                <a:gd name="T13" fmla="*/ 73 h 154"/>
                <a:gd name="T14" fmla="*/ 26 w 48"/>
                <a:gd name="T15" fmla="*/ 51 h 154"/>
                <a:gd name="T16" fmla="*/ 31 w 48"/>
                <a:gd name="T17" fmla="*/ 26 h 154"/>
                <a:gd name="T18" fmla="*/ 37 w 48"/>
                <a:gd name="T19" fmla="*/ 1 h 154"/>
                <a:gd name="T20" fmla="*/ 35 w 48"/>
                <a:gd name="T21" fmla="*/ 1 h 154"/>
                <a:gd name="T22" fmla="*/ 30 w 48"/>
                <a:gd name="T23" fmla="*/ 26 h 154"/>
                <a:gd name="T24" fmla="*/ 24 w 48"/>
                <a:gd name="T25" fmla="*/ 50 h 154"/>
                <a:gd name="T26" fmla="*/ 18 w 48"/>
                <a:gd name="T27" fmla="*/ 71 h 154"/>
                <a:gd name="T28" fmla="*/ 17 w 48"/>
                <a:gd name="T29" fmla="*/ 69 h 154"/>
                <a:gd name="T30" fmla="*/ 10 w 48"/>
                <a:gd name="T31" fmla="*/ 56 h 154"/>
                <a:gd name="T32" fmla="*/ 5 w 48"/>
                <a:gd name="T33" fmla="*/ 48 h 154"/>
                <a:gd name="T34" fmla="*/ 2 w 48"/>
                <a:gd name="T35" fmla="*/ 39 h 154"/>
                <a:gd name="T36" fmla="*/ 0 w 48"/>
                <a:gd name="T37" fmla="*/ 39 h 154"/>
                <a:gd name="T38" fmla="*/ 6 w 48"/>
                <a:gd name="T39" fmla="*/ 51 h 154"/>
                <a:gd name="T40" fmla="*/ 14 w 48"/>
                <a:gd name="T41" fmla="*/ 64 h 154"/>
                <a:gd name="T42" fmla="*/ 18 w 48"/>
                <a:gd name="T43" fmla="*/ 73 h 154"/>
                <a:gd name="T44" fmla="*/ 17 w 48"/>
                <a:gd name="T45" fmla="*/ 74 h 154"/>
                <a:gd name="T46" fmla="*/ 11 w 48"/>
                <a:gd name="T47" fmla="*/ 83 h 154"/>
                <a:gd name="T48" fmla="*/ 6 w 48"/>
                <a:gd name="T49" fmla="*/ 90 h 154"/>
                <a:gd name="T50" fmla="*/ 7 w 48"/>
                <a:gd name="T51" fmla="*/ 91 h 154"/>
                <a:gd name="T52" fmla="*/ 7 w 48"/>
                <a:gd name="T53" fmla="*/ 91 h 154"/>
                <a:gd name="T54" fmla="*/ 8 w 48"/>
                <a:gd name="T55" fmla="*/ 91 h 154"/>
                <a:gd name="T56" fmla="*/ 8 w 48"/>
                <a:gd name="T57" fmla="*/ 91 h 154"/>
                <a:gd name="T58" fmla="*/ 8 w 48"/>
                <a:gd name="T59" fmla="*/ 90 h 154"/>
                <a:gd name="T60" fmla="*/ 13 w 48"/>
                <a:gd name="T61" fmla="*/ 83 h 154"/>
                <a:gd name="T62" fmla="*/ 18 w 48"/>
                <a:gd name="T63" fmla="*/ 74 h 154"/>
                <a:gd name="T64" fmla="*/ 24 w 48"/>
                <a:gd name="T65" fmla="*/ 92 h 154"/>
                <a:gd name="T66" fmla="*/ 30 w 48"/>
                <a:gd name="T67" fmla="*/ 118 h 154"/>
                <a:gd name="T68" fmla="*/ 21 w 48"/>
                <a:gd name="T69" fmla="*/ 131 h 154"/>
                <a:gd name="T70" fmla="*/ 11 w 48"/>
                <a:gd name="T71" fmla="*/ 142 h 154"/>
                <a:gd name="T72" fmla="*/ 12 w 48"/>
                <a:gd name="T73" fmla="*/ 142 h 154"/>
                <a:gd name="T74" fmla="*/ 22 w 48"/>
                <a:gd name="T75" fmla="*/ 131 h 154"/>
                <a:gd name="T76" fmla="*/ 30 w 48"/>
                <a:gd name="T77" fmla="*/ 120 h 154"/>
                <a:gd name="T78" fmla="*/ 32 w 48"/>
                <a:gd name="T79" fmla="*/ 151 h 154"/>
                <a:gd name="T80" fmla="*/ 32 w 48"/>
                <a:gd name="T81" fmla="*/ 151 h 154"/>
                <a:gd name="T82" fmla="*/ 32 w 48"/>
                <a:gd name="T83" fmla="*/ 153 h 154"/>
                <a:gd name="T84" fmla="*/ 32 w 48"/>
                <a:gd name="T85" fmla="*/ 153 h 154"/>
                <a:gd name="T86" fmla="*/ 33 w 48"/>
                <a:gd name="T87" fmla="*/ 153 h 154"/>
                <a:gd name="T88" fmla="*/ 33 w 48"/>
                <a:gd name="T89" fmla="*/ 152 h 154"/>
                <a:gd name="T90" fmla="*/ 31 w 48"/>
                <a:gd name="T91" fmla="*/ 119 h 154"/>
                <a:gd name="T92" fmla="*/ 31 w 48"/>
                <a:gd name="T93" fmla="*/ 118 h 154"/>
                <a:gd name="T94" fmla="*/ 40 w 48"/>
                <a:gd name="T95" fmla="*/ 105 h 154"/>
                <a:gd name="T96" fmla="*/ 43 w 48"/>
                <a:gd name="T97" fmla="*/ 99 h 154"/>
                <a:gd name="T98" fmla="*/ 47 w 48"/>
                <a:gd name="T99" fmla="*/ 91 h 154"/>
                <a:gd name="T100" fmla="*/ 46 w 48"/>
                <a:gd name="T101" fmla="*/ 9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" h="154">
                  <a:moveTo>
                    <a:pt x="46" y="91"/>
                  </a:moveTo>
                  <a:cubicBezTo>
                    <a:pt x="44" y="93"/>
                    <a:pt x="42" y="99"/>
                    <a:pt x="41" y="102"/>
                  </a:cubicBezTo>
                  <a:cubicBezTo>
                    <a:pt x="38" y="107"/>
                    <a:pt x="35" y="111"/>
                    <a:pt x="32" y="116"/>
                  </a:cubicBezTo>
                  <a:cubicBezTo>
                    <a:pt x="31" y="116"/>
                    <a:pt x="31" y="117"/>
                    <a:pt x="31" y="117"/>
                  </a:cubicBezTo>
                  <a:cubicBezTo>
                    <a:pt x="30" y="109"/>
                    <a:pt x="28" y="102"/>
                    <a:pt x="26" y="95"/>
                  </a:cubicBezTo>
                  <a:cubicBezTo>
                    <a:pt x="24" y="87"/>
                    <a:pt x="22" y="80"/>
                    <a:pt x="19" y="73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23" y="66"/>
                    <a:pt x="24" y="58"/>
                    <a:pt x="26" y="51"/>
                  </a:cubicBezTo>
                  <a:cubicBezTo>
                    <a:pt x="27" y="42"/>
                    <a:pt x="29" y="34"/>
                    <a:pt x="31" y="26"/>
                  </a:cubicBezTo>
                  <a:cubicBezTo>
                    <a:pt x="33" y="18"/>
                    <a:pt x="35" y="9"/>
                    <a:pt x="37" y="1"/>
                  </a:cubicBezTo>
                  <a:cubicBezTo>
                    <a:pt x="37" y="0"/>
                    <a:pt x="36" y="0"/>
                    <a:pt x="35" y="1"/>
                  </a:cubicBezTo>
                  <a:cubicBezTo>
                    <a:pt x="33" y="9"/>
                    <a:pt x="32" y="17"/>
                    <a:pt x="30" y="26"/>
                  </a:cubicBezTo>
                  <a:cubicBezTo>
                    <a:pt x="28" y="34"/>
                    <a:pt x="26" y="42"/>
                    <a:pt x="24" y="50"/>
                  </a:cubicBezTo>
                  <a:cubicBezTo>
                    <a:pt x="23" y="57"/>
                    <a:pt x="21" y="65"/>
                    <a:pt x="18" y="71"/>
                  </a:cubicBezTo>
                  <a:cubicBezTo>
                    <a:pt x="18" y="70"/>
                    <a:pt x="18" y="69"/>
                    <a:pt x="17" y="69"/>
                  </a:cubicBezTo>
                  <a:cubicBezTo>
                    <a:pt x="15" y="64"/>
                    <a:pt x="13" y="60"/>
                    <a:pt x="10" y="56"/>
                  </a:cubicBezTo>
                  <a:cubicBezTo>
                    <a:pt x="8" y="53"/>
                    <a:pt x="7" y="51"/>
                    <a:pt x="5" y="48"/>
                  </a:cubicBezTo>
                  <a:cubicBezTo>
                    <a:pt x="4" y="45"/>
                    <a:pt x="2" y="43"/>
                    <a:pt x="2" y="39"/>
                  </a:cubicBezTo>
                  <a:cubicBezTo>
                    <a:pt x="2" y="38"/>
                    <a:pt x="0" y="38"/>
                    <a:pt x="0" y="39"/>
                  </a:cubicBezTo>
                  <a:cubicBezTo>
                    <a:pt x="0" y="44"/>
                    <a:pt x="3" y="47"/>
                    <a:pt x="6" y="51"/>
                  </a:cubicBezTo>
                  <a:cubicBezTo>
                    <a:pt x="8" y="55"/>
                    <a:pt x="11" y="60"/>
                    <a:pt x="14" y="64"/>
                  </a:cubicBezTo>
                  <a:cubicBezTo>
                    <a:pt x="15" y="67"/>
                    <a:pt x="16" y="70"/>
                    <a:pt x="18" y="73"/>
                  </a:cubicBezTo>
                  <a:cubicBezTo>
                    <a:pt x="17" y="73"/>
                    <a:pt x="17" y="73"/>
                    <a:pt x="17" y="74"/>
                  </a:cubicBezTo>
                  <a:cubicBezTo>
                    <a:pt x="15" y="77"/>
                    <a:pt x="13" y="80"/>
                    <a:pt x="11" y="83"/>
                  </a:cubicBezTo>
                  <a:cubicBezTo>
                    <a:pt x="9" y="85"/>
                    <a:pt x="7" y="87"/>
                    <a:pt x="6" y="90"/>
                  </a:cubicBezTo>
                  <a:cubicBezTo>
                    <a:pt x="6" y="91"/>
                    <a:pt x="6" y="91"/>
                    <a:pt x="7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2"/>
                    <a:pt x="8" y="91"/>
                    <a:pt x="8" y="91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9" y="88"/>
                    <a:pt x="12" y="84"/>
                    <a:pt x="13" y="83"/>
                  </a:cubicBezTo>
                  <a:cubicBezTo>
                    <a:pt x="15" y="80"/>
                    <a:pt x="17" y="77"/>
                    <a:pt x="18" y="74"/>
                  </a:cubicBezTo>
                  <a:cubicBezTo>
                    <a:pt x="21" y="80"/>
                    <a:pt x="22" y="86"/>
                    <a:pt x="24" y="92"/>
                  </a:cubicBezTo>
                  <a:cubicBezTo>
                    <a:pt x="26" y="100"/>
                    <a:pt x="28" y="109"/>
                    <a:pt x="30" y="118"/>
                  </a:cubicBezTo>
                  <a:cubicBezTo>
                    <a:pt x="27" y="122"/>
                    <a:pt x="24" y="127"/>
                    <a:pt x="21" y="131"/>
                  </a:cubicBezTo>
                  <a:cubicBezTo>
                    <a:pt x="17" y="134"/>
                    <a:pt x="13" y="138"/>
                    <a:pt x="11" y="142"/>
                  </a:cubicBezTo>
                  <a:cubicBezTo>
                    <a:pt x="10" y="143"/>
                    <a:pt x="12" y="143"/>
                    <a:pt x="12" y="142"/>
                  </a:cubicBezTo>
                  <a:cubicBezTo>
                    <a:pt x="15" y="138"/>
                    <a:pt x="19" y="135"/>
                    <a:pt x="22" y="131"/>
                  </a:cubicBezTo>
                  <a:cubicBezTo>
                    <a:pt x="25" y="128"/>
                    <a:pt x="28" y="124"/>
                    <a:pt x="30" y="120"/>
                  </a:cubicBezTo>
                  <a:cubicBezTo>
                    <a:pt x="32" y="130"/>
                    <a:pt x="33" y="141"/>
                    <a:pt x="32" y="151"/>
                  </a:cubicBezTo>
                  <a:cubicBezTo>
                    <a:pt x="32" y="151"/>
                    <a:pt x="32" y="151"/>
                    <a:pt x="32" y="151"/>
                  </a:cubicBezTo>
                  <a:cubicBezTo>
                    <a:pt x="32" y="152"/>
                    <a:pt x="32" y="152"/>
                    <a:pt x="32" y="153"/>
                  </a:cubicBezTo>
                  <a:cubicBezTo>
                    <a:pt x="32" y="153"/>
                    <a:pt x="32" y="153"/>
                    <a:pt x="32" y="153"/>
                  </a:cubicBezTo>
                  <a:cubicBezTo>
                    <a:pt x="32" y="154"/>
                    <a:pt x="33" y="154"/>
                    <a:pt x="33" y="153"/>
                  </a:cubicBezTo>
                  <a:cubicBezTo>
                    <a:pt x="33" y="152"/>
                    <a:pt x="33" y="152"/>
                    <a:pt x="33" y="152"/>
                  </a:cubicBezTo>
                  <a:cubicBezTo>
                    <a:pt x="34" y="141"/>
                    <a:pt x="33" y="129"/>
                    <a:pt x="31" y="119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4" y="114"/>
                    <a:pt x="38" y="110"/>
                    <a:pt x="40" y="105"/>
                  </a:cubicBezTo>
                  <a:cubicBezTo>
                    <a:pt x="42" y="103"/>
                    <a:pt x="43" y="101"/>
                    <a:pt x="43" y="99"/>
                  </a:cubicBezTo>
                  <a:cubicBezTo>
                    <a:pt x="44" y="97"/>
                    <a:pt x="45" y="93"/>
                    <a:pt x="47" y="91"/>
                  </a:cubicBezTo>
                  <a:cubicBezTo>
                    <a:pt x="48" y="91"/>
                    <a:pt x="47" y="90"/>
                    <a:pt x="46" y="9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E1A5C904-EA36-46CD-B018-A8D6A000EDAF}"/>
                </a:ext>
              </a:extLst>
            </p:cNvPr>
            <p:cNvSpPr/>
            <p:nvPr/>
          </p:nvSpPr>
          <p:spPr bwMode="auto">
            <a:xfrm>
              <a:off x="6937376" y="3341688"/>
              <a:ext cx="138113" cy="231775"/>
            </a:xfrm>
            <a:custGeom>
              <a:avLst/>
              <a:gdLst>
                <a:gd name="T0" fmla="*/ 49 w 50"/>
                <a:gd name="T1" fmla="*/ 8 h 84"/>
                <a:gd name="T2" fmla="*/ 49 w 50"/>
                <a:gd name="T3" fmla="*/ 8 h 84"/>
                <a:gd name="T4" fmla="*/ 48 w 50"/>
                <a:gd name="T5" fmla="*/ 8 h 84"/>
                <a:gd name="T6" fmla="*/ 48 w 50"/>
                <a:gd name="T7" fmla="*/ 9 h 84"/>
                <a:gd name="T8" fmla="*/ 36 w 50"/>
                <a:gd name="T9" fmla="*/ 17 h 84"/>
                <a:gd name="T10" fmla="*/ 24 w 50"/>
                <a:gd name="T11" fmla="*/ 29 h 84"/>
                <a:gd name="T12" fmla="*/ 19 w 50"/>
                <a:gd name="T13" fmla="*/ 33 h 84"/>
                <a:gd name="T14" fmla="*/ 18 w 50"/>
                <a:gd name="T15" fmla="*/ 20 h 84"/>
                <a:gd name="T16" fmla="*/ 16 w 50"/>
                <a:gd name="T17" fmla="*/ 11 h 84"/>
                <a:gd name="T18" fmla="*/ 14 w 50"/>
                <a:gd name="T19" fmla="*/ 1 h 84"/>
                <a:gd name="T20" fmla="*/ 13 w 50"/>
                <a:gd name="T21" fmla="*/ 1 h 84"/>
                <a:gd name="T22" fmla="*/ 16 w 50"/>
                <a:gd name="T23" fmla="*/ 17 h 84"/>
                <a:gd name="T24" fmla="*/ 18 w 50"/>
                <a:gd name="T25" fmla="*/ 34 h 84"/>
                <a:gd name="T26" fmla="*/ 11 w 50"/>
                <a:gd name="T27" fmla="*/ 40 h 84"/>
                <a:gd name="T28" fmla="*/ 0 w 50"/>
                <a:gd name="T29" fmla="*/ 47 h 84"/>
                <a:gd name="T30" fmla="*/ 1 w 50"/>
                <a:gd name="T31" fmla="*/ 48 h 84"/>
                <a:gd name="T32" fmla="*/ 1 w 50"/>
                <a:gd name="T33" fmla="*/ 48 h 84"/>
                <a:gd name="T34" fmla="*/ 2 w 50"/>
                <a:gd name="T35" fmla="*/ 47 h 84"/>
                <a:gd name="T36" fmla="*/ 11 w 50"/>
                <a:gd name="T37" fmla="*/ 42 h 84"/>
                <a:gd name="T38" fmla="*/ 18 w 50"/>
                <a:gd name="T39" fmla="*/ 36 h 84"/>
                <a:gd name="T40" fmla="*/ 19 w 50"/>
                <a:gd name="T41" fmla="*/ 39 h 84"/>
                <a:gd name="T42" fmla="*/ 20 w 50"/>
                <a:gd name="T43" fmla="*/ 80 h 84"/>
                <a:gd name="T44" fmla="*/ 19 w 50"/>
                <a:gd name="T45" fmla="*/ 81 h 84"/>
                <a:gd name="T46" fmla="*/ 20 w 50"/>
                <a:gd name="T47" fmla="*/ 83 h 84"/>
                <a:gd name="T48" fmla="*/ 22 w 50"/>
                <a:gd name="T49" fmla="*/ 83 h 84"/>
                <a:gd name="T50" fmla="*/ 20 w 50"/>
                <a:gd name="T51" fmla="*/ 40 h 84"/>
                <a:gd name="T52" fmla="*/ 20 w 50"/>
                <a:gd name="T53" fmla="*/ 35 h 84"/>
                <a:gd name="T54" fmla="*/ 23 w 50"/>
                <a:gd name="T55" fmla="*/ 32 h 84"/>
                <a:gd name="T56" fmla="*/ 34 w 50"/>
                <a:gd name="T57" fmla="*/ 20 h 84"/>
                <a:gd name="T58" fmla="*/ 49 w 50"/>
                <a:gd name="T59" fmla="*/ 9 h 84"/>
                <a:gd name="T60" fmla="*/ 49 w 50"/>
                <a:gd name="T61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84">
                  <a:moveTo>
                    <a:pt x="49" y="8"/>
                  </a:moveTo>
                  <a:cubicBezTo>
                    <a:pt x="49" y="8"/>
                    <a:pt x="49" y="8"/>
                    <a:pt x="49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4" y="12"/>
                    <a:pt x="40" y="14"/>
                    <a:pt x="36" y="17"/>
                  </a:cubicBezTo>
                  <a:cubicBezTo>
                    <a:pt x="31" y="21"/>
                    <a:pt x="28" y="25"/>
                    <a:pt x="24" y="29"/>
                  </a:cubicBezTo>
                  <a:cubicBezTo>
                    <a:pt x="22" y="31"/>
                    <a:pt x="21" y="32"/>
                    <a:pt x="19" y="33"/>
                  </a:cubicBezTo>
                  <a:cubicBezTo>
                    <a:pt x="19" y="29"/>
                    <a:pt x="19" y="25"/>
                    <a:pt x="18" y="20"/>
                  </a:cubicBezTo>
                  <a:cubicBezTo>
                    <a:pt x="18" y="17"/>
                    <a:pt x="17" y="14"/>
                    <a:pt x="16" y="11"/>
                  </a:cubicBezTo>
                  <a:cubicBezTo>
                    <a:pt x="15" y="7"/>
                    <a:pt x="14" y="4"/>
                    <a:pt x="14" y="1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3" y="7"/>
                    <a:pt x="15" y="12"/>
                    <a:pt x="16" y="17"/>
                  </a:cubicBezTo>
                  <a:cubicBezTo>
                    <a:pt x="17" y="23"/>
                    <a:pt x="18" y="29"/>
                    <a:pt x="18" y="34"/>
                  </a:cubicBezTo>
                  <a:cubicBezTo>
                    <a:pt x="16" y="36"/>
                    <a:pt x="14" y="38"/>
                    <a:pt x="11" y="40"/>
                  </a:cubicBezTo>
                  <a:cubicBezTo>
                    <a:pt x="8" y="42"/>
                    <a:pt x="4" y="44"/>
                    <a:pt x="0" y="47"/>
                  </a:cubicBezTo>
                  <a:cubicBezTo>
                    <a:pt x="0" y="47"/>
                    <a:pt x="0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5"/>
                    <a:pt x="8" y="44"/>
                    <a:pt x="11" y="42"/>
                  </a:cubicBezTo>
                  <a:cubicBezTo>
                    <a:pt x="14" y="40"/>
                    <a:pt x="16" y="38"/>
                    <a:pt x="18" y="36"/>
                  </a:cubicBezTo>
                  <a:cubicBezTo>
                    <a:pt x="18" y="37"/>
                    <a:pt x="19" y="38"/>
                    <a:pt x="19" y="39"/>
                  </a:cubicBezTo>
                  <a:cubicBezTo>
                    <a:pt x="20" y="52"/>
                    <a:pt x="19" y="66"/>
                    <a:pt x="20" y="80"/>
                  </a:cubicBezTo>
                  <a:cubicBezTo>
                    <a:pt x="20" y="80"/>
                    <a:pt x="19" y="80"/>
                    <a:pt x="19" y="81"/>
                  </a:cubicBezTo>
                  <a:cubicBezTo>
                    <a:pt x="20" y="82"/>
                    <a:pt x="20" y="82"/>
                    <a:pt x="20" y="83"/>
                  </a:cubicBezTo>
                  <a:cubicBezTo>
                    <a:pt x="21" y="84"/>
                    <a:pt x="22" y="83"/>
                    <a:pt x="22" y="83"/>
                  </a:cubicBezTo>
                  <a:cubicBezTo>
                    <a:pt x="21" y="69"/>
                    <a:pt x="21" y="54"/>
                    <a:pt x="20" y="40"/>
                  </a:cubicBezTo>
                  <a:cubicBezTo>
                    <a:pt x="20" y="38"/>
                    <a:pt x="20" y="37"/>
                    <a:pt x="20" y="35"/>
                  </a:cubicBezTo>
                  <a:cubicBezTo>
                    <a:pt x="21" y="34"/>
                    <a:pt x="22" y="33"/>
                    <a:pt x="23" y="32"/>
                  </a:cubicBezTo>
                  <a:cubicBezTo>
                    <a:pt x="27" y="28"/>
                    <a:pt x="30" y="24"/>
                    <a:pt x="34" y="20"/>
                  </a:cubicBezTo>
                  <a:cubicBezTo>
                    <a:pt x="39" y="16"/>
                    <a:pt x="44" y="13"/>
                    <a:pt x="49" y="9"/>
                  </a:cubicBezTo>
                  <a:cubicBezTo>
                    <a:pt x="50" y="9"/>
                    <a:pt x="50" y="8"/>
                    <a:pt x="49" y="8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458D5485-358B-44C3-B07A-EA0FE1949A20}"/>
                </a:ext>
              </a:extLst>
            </p:cNvPr>
            <p:cNvSpPr/>
            <p:nvPr/>
          </p:nvSpPr>
          <p:spPr bwMode="auto">
            <a:xfrm>
              <a:off x="6797676" y="3689351"/>
              <a:ext cx="125413" cy="206375"/>
            </a:xfrm>
            <a:custGeom>
              <a:avLst/>
              <a:gdLst>
                <a:gd name="T0" fmla="*/ 44 w 45"/>
                <a:gd name="T1" fmla="*/ 18 h 75"/>
                <a:gd name="T2" fmla="*/ 25 w 45"/>
                <a:gd name="T3" fmla="*/ 30 h 75"/>
                <a:gd name="T4" fmla="*/ 12 w 45"/>
                <a:gd name="T5" fmla="*/ 36 h 75"/>
                <a:gd name="T6" fmla="*/ 14 w 45"/>
                <a:gd name="T7" fmla="*/ 19 h 75"/>
                <a:gd name="T8" fmla="*/ 16 w 45"/>
                <a:gd name="T9" fmla="*/ 10 h 75"/>
                <a:gd name="T10" fmla="*/ 18 w 45"/>
                <a:gd name="T11" fmla="*/ 1 h 75"/>
                <a:gd name="T12" fmla="*/ 17 w 45"/>
                <a:gd name="T13" fmla="*/ 0 h 75"/>
                <a:gd name="T14" fmla="*/ 15 w 45"/>
                <a:gd name="T15" fmla="*/ 10 h 75"/>
                <a:gd name="T16" fmla="*/ 11 w 45"/>
                <a:gd name="T17" fmla="*/ 32 h 75"/>
                <a:gd name="T18" fmla="*/ 11 w 45"/>
                <a:gd name="T19" fmla="*/ 36 h 75"/>
                <a:gd name="T20" fmla="*/ 3 w 45"/>
                <a:gd name="T21" fmla="*/ 38 h 75"/>
                <a:gd name="T22" fmla="*/ 4 w 45"/>
                <a:gd name="T23" fmla="*/ 39 h 75"/>
                <a:gd name="T24" fmla="*/ 10 w 45"/>
                <a:gd name="T25" fmla="*/ 37 h 75"/>
                <a:gd name="T26" fmla="*/ 7 w 45"/>
                <a:gd name="T27" fmla="*/ 54 h 75"/>
                <a:gd name="T28" fmla="*/ 5 w 45"/>
                <a:gd name="T29" fmla="*/ 63 h 75"/>
                <a:gd name="T30" fmla="*/ 4 w 45"/>
                <a:gd name="T31" fmla="*/ 67 h 75"/>
                <a:gd name="T32" fmla="*/ 1 w 45"/>
                <a:gd name="T33" fmla="*/ 71 h 75"/>
                <a:gd name="T34" fmla="*/ 0 w 45"/>
                <a:gd name="T35" fmla="*/ 71 h 75"/>
                <a:gd name="T36" fmla="*/ 6 w 45"/>
                <a:gd name="T37" fmla="*/ 64 h 75"/>
                <a:gd name="T38" fmla="*/ 10 w 45"/>
                <a:gd name="T39" fmla="*/ 45 h 75"/>
                <a:gd name="T40" fmla="*/ 12 w 45"/>
                <a:gd name="T41" fmla="*/ 37 h 75"/>
                <a:gd name="T42" fmla="*/ 24 w 45"/>
                <a:gd name="T43" fmla="*/ 32 h 75"/>
                <a:gd name="T44" fmla="*/ 44 w 45"/>
                <a:gd name="T45" fmla="*/ 19 h 75"/>
                <a:gd name="T46" fmla="*/ 44 w 45"/>
                <a:gd name="T47" fmla="*/ 1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" h="75">
                  <a:moveTo>
                    <a:pt x="44" y="18"/>
                  </a:moveTo>
                  <a:cubicBezTo>
                    <a:pt x="37" y="21"/>
                    <a:pt x="32" y="26"/>
                    <a:pt x="25" y="30"/>
                  </a:cubicBezTo>
                  <a:cubicBezTo>
                    <a:pt x="21" y="32"/>
                    <a:pt x="17" y="34"/>
                    <a:pt x="12" y="36"/>
                  </a:cubicBezTo>
                  <a:cubicBezTo>
                    <a:pt x="13" y="30"/>
                    <a:pt x="13" y="25"/>
                    <a:pt x="14" y="19"/>
                  </a:cubicBezTo>
                  <a:cubicBezTo>
                    <a:pt x="15" y="16"/>
                    <a:pt x="15" y="13"/>
                    <a:pt x="16" y="10"/>
                  </a:cubicBezTo>
                  <a:cubicBezTo>
                    <a:pt x="16" y="8"/>
                    <a:pt x="16" y="3"/>
                    <a:pt x="18" y="1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5" y="2"/>
                    <a:pt x="15" y="7"/>
                    <a:pt x="15" y="10"/>
                  </a:cubicBezTo>
                  <a:cubicBezTo>
                    <a:pt x="14" y="17"/>
                    <a:pt x="12" y="25"/>
                    <a:pt x="11" y="32"/>
                  </a:cubicBezTo>
                  <a:cubicBezTo>
                    <a:pt x="11" y="33"/>
                    <a:pt x="11" y="35"/>
                    <a:pt x="11" y="36"/>
                  </a:cubicBezTo>
                  <a:cubicBezTo>
                    <a:pt x="8" y="37"/>
                    <a:pt x="6" y="37"/>
                    <a:pt x="3" y="38"/>
                  </a:cubicBezTo>
                  <a:cubicBezTo>
                    <a:pt x="3" y="38"/>
                    <a:pt x="3" y="39"/>
                    <a:pt x="4" y="39"/>
                  </a:cubicBezTo>
                  <a:cubicBezTo>
                    <a:pt x="6" y="39"/>
                    <a:pt x="8" y="38"/>
                    <a:pt x="10" y="37"/>
                  </a:cubicBezTo>
                  <a:cubicBezTo>
                    <a:pt x="9" y="43"/>
                    <a:pt x="8" y="49"/>
                    <a:pt x="7" y="54"/>
                  </a:cubicBezTo>
                  <a:cubicBezTo>
                    <a:pt x="6" y="57"/>
                    <a:pt x="6" y="60"/>
                    <a:pt x="5" y="63"/>
                  </a:cubicBezTo>
                  <a:cubicBezTo>
                    <a:pt x="5" y="64"/>
                    <a:pt x="4" y="66"/>
                    <a:pt x="4" y="67"/>
                  </a:cubicBezTo>
                  <a:cubicBezTo>
                    <a:pt x="3" y="67"/>
                    <a:pt x="1" y="71"/>
                    <a:pt x="1" y="71"/>
                  </a:cubicBezTo>
                  <a:cubicBezTo>
                    <a:pt x="1" y="70"/>
                    <a:pt x="0" y="71"/>
                    <a:pt x="0" y="71"/>
                  </a:cubicBezTo>
                  <a:cubicBezTo>
                    <a:pt x="2" y="75"/>
                    <a:pt x="5" y="66"/>
                    <a:pt x="6" y="64"/>
                  </a:cubicBezTo>
                  <a:cubicBezTo>
                    <a:pt x="8" y="58"/>
                    <a:pt x="9" y="52"/>
                    <a:pt x="10" y="45"/>
                  </a:cubicBezTo>
                  <a:cubicBezTo>
                    <a:pt x="11" y="43"/>
                    <a:pt x="11" y="40"/>
                    <a:pt x="12" y="37"/>
                  </a:cubicBezTo>
                  <a:cubicBezTo>
                    <a:pt x="16" y="36"/>
                    <a:pt x="20" y="34"/>
                    <a:pt x="24" y="32"/>
                  </a:cubicBezTo>
                  <a:cubicBezTo>
                    <a:pt x="31" y="28"/>
                    <a:pt x="37" y="23"/>
                    <a:pt x="44" y="19"/>
                  </a:cubicBezTo>
                  <a:cubicBezTo>
                    <a:pt x="45" y="18"/>
                    <a:pt x="44" y="17"/>
                    <a:pt x="44" y="18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0671E2DD-D2CA-4249-AE45-347542E5AB54}"/>
                </a:ext>
              </a:extLst>
            </p:cNvPr>
            <p:cNvSpPr/>
            <p:nvPr/>
          </p:nvSpPr>
          <p:spPr bwMode="auto">
            <a:xfrm>
              <a:off x="6732588" y="3898901"/>
              <a:ext cx="23813" cy="104775"/>
            </a:xfrm>
            <a:custGeom>
              <a:avLst/>
              <a:gdLst>
                <a:gd name="T0" fmla="*/ 7 w 9"/>
                <a:gd name="T1" fmla="*/ 1 h 38"/>
                <a:gd name="T2" fmla="*/ 1 w 9"/>
                <a:gd name="T3" fmla="*/ 37 h 38"/>
                <a:gd name="T4" fmla="*/ 2 w 9"/>
                <a:gd name="T5" fmla="*/ 38 h 38"/>
                <a:gd name="T6" fmla="*/ 9 w 9"/>
                <a:gd name="T7" fmla="*/ 1 h 38"/>
                <a:gd name="T8" fmla="*/ 7 w 9"/>
                <a:gd name="T9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8">
                  <a:moveTo>
                    <a:pt x="7" y="1"/>
                  </a:moveTo>
                  <a:cubicBezTo>
                    <a:pt x="7" y="13"/>
                    <a:pt x="5" y="26"/>
                    <a:pt x="1" y="37"/>
                  </a:cubicBezTo>
                  <a:cubicBezTo>
                    <a:pt x="0" y="38"/>
                    <a:pt x="2" y="38"/>
                    <a:pt x="2" y="38"/>
                  </a:cubicBezTo>
                  <a:cubicBezTo>
                    <a:pt x="6" y="26"/>
                    <a:pt x="9" y="13"/>
                    <a:pt x="9" y="1"/>
                  </a:cubicBezTo>
                  <a:cubicBezTo>
                    <a:pt x="9" y="0"/>
                    <a:pt x="7" y="0"/>
                    <a:pt x="7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1B145829-D1D7-446E-9A22-3E36D83AA3F3}"/>
                </a:ext>
              </a:extLst>
            </p:cNvPr>
            <p:cNvSpPr/>
            <p:nvPr/>
          </p:nvSpPr>
          <p:spPr bwMode="auto">
            <a:xfrm>
              <a:off x="6580188" y="4092576"/>
              <a:ext cx="96838" cy="52388"/>
            </a:xfrm>
            <a:custGeom>
              <a:avLst/>
              <a:gdLst>
                <a:gd name="T0" fmla="*/ 33 w 35"/>
                <a:gd name="T1" fmla="*/ 1 h 19"/>
                <a:gd name="T2" fmla="*/ 20 w 35"/>
                <a:gd name="T3" fmla="*/ 12 h 19"/>
                <a:gd name="T4" fmla="*/ 2 w 35"/>
                <a:gd name="T5" fmla="*/ 14 h 19"/>
                <a:gd name="T6" fmla="*/ 1 w 35"/>
                <a:gd name="T7" fmla="*/ 15 h 19"/>
                <a:gd name="T8" fmla="*/ 17 w 35"/>
                <a:gd name="T9" fmla="*/ 15 h 19"/>
                <a:gd name="T10" fmla="*/ 34 w 35"/>
                <a:gd name="T11" fmla="*/ 2 h 19"/>
                <a:gd name="T12" fmla="*/ 33 w 35"/>
                <a:gd name="T13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9">
                  <a:moveTo>
                    <a:pt x="33" y="1"/>
                  </a:moveTo>
                  <a:cubicBezTo>
                    <a:pt x="30" y="5"/>
                    <a:pt x="25" y="9"/>
                    <a:pt x="20" y="12"/>
                  </a:cubicBezTo>
                  <a:cubicBezTo>
                    <a:pt x="15" y="15"/>
                    <a:pt x="7" y="18"/>
                    <a:pt x="2" y="14"/>
                  </a:cubicBezTo>
                  <a:cubicBezTo>
                    <a:pt x="1" y="14"/>
                    <a:pt x="0" y="15"/>
                    <a:pt x="1" y="15"/>
                  </a:cubicBezTo>
                  <a:cubicBezTo>
                    <a:pt x="6" y="19"/>
                    <a:pt x="12" y="17"/>
                    <a:pt x="17" y="15"/>
                  </a:cubicBezTo>
                  <a:cubicBezTo>
                    <a:pt x="23" y="12"/>
                    <a:pt x="30" y="7"/>
                    <a:pt x="34" y="2"/>
                  </a:cubicBezTo>
                  <a:cubicBezTo>
                    <a:pt x="35" y="1"/>
                    <a:pt x="34" y="0"/>
                    <a:pt x="33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0F3BEF6E-ED63-4029-A9A9-FCA187929018}"/>
                </a:ext>
              </a:extLst>
            </p:cNvPr>
            <p:cNvSpPr/>
            <p:nvPr/>
          </p:nvSpPr>
          <p:spPr bwMode="auto">
            <a:xfrm>
              <a:off x="6561138" y="4256088"/>
              <a:ext cx="65088" cy="71438"/>
            </a:xfrm>
            <a:custGeom>
              <a:avLst/>
              <a:gdLst>
                <a:gd name="T0" fmla="*/ 23 w 24"/>
                <a:gd name="T1" fmla="*/ 2 h 26"/>
                <a:gd name="T2" fmla="*/ 22 w 24"/>
                <a:gd name="T3" fmla="*/ 0 h 26"/>
                <a:gd name="T4" fmla="*/ 21 w 24"/>
                <a:gd name="T5" fmla="*/ 2 h 26"/>
                <a:gd name="T6" fmla="*/ 2 w 24"/>
                <a:gd name="T7" fmla="*/ 23 h 26"/>
                <a:gd name="T8" fmla="*/ 1 w 24"/>
                <a:gd name="T9" fmla="*/ 23 h 26"/>
                <a:gd name="T10" fmla="*/ 0 w 24"/>
                <a:gd name="T11" fmla="*/ 25 h 26"/>
                <a:gd name="T12" fmla="*/ 1 w 24"/>
                <a:gd name="T13" fmla="*/ 26 h 26"/>
                <a:gd name="T14" fmla="*/ 23 w 24"/>
                <a:gd name="T15" fmla="*/ 3 h 26"/>
                <a:gd name="T16" fmla="*/ 23 w 24"/>
                <a:gd name="T17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6">
                  <a:moveTo>
                    <a:pt x="23" y="2"/>
                  </a:moveTo>
                  <a:cubicBezTo>
                    <a:pt x="23" y="1"/>
                    <a:pt x="23" y="1"/>
                    <a:pt x="22" y="0"/>
                  </a:cubicBezTo>
                  <a:cubicBezTo>
                    <a:pt x="21" y="0"/>
                    <a:pt x="21" y="1"/>
                    <a:pt x="21" y="2"/>
                  </a:cubicBezTo>
                  <a:cubicBezTo>
                    <a:pt x="24" y="4"/>
                    <a:pt x="8" y="18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26"/>
                    <a:pt x="0" y="26"/>
                    <a:pt x="1" y="26"/>
                  </a:cubicBezTo>
                  <a:cubicBezTo>
                    <a:pt x="10" y="20"/>
                    <a:pt x="18" y="12"/>
                    <a:pt x="23" y="3"/>
                  </a:cubicBezTo>
                  <a:cubicBezTo>
                    <a:pt x="24" y="2"/>
                    <a:pt x="24" y="2"/>
                    <a:pt x="23" y="2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3284B51C-446D-455E-95CA-7A04A819F4F7}"/>
                </a:ext>
              </a:extLst>
            </p:cNvPr>
            <p:cNvSpPr/>
            <p:nvPr/>
          </p:nvSpPr>
          <p:spPr bwMode="auto">
            <a:xfrm>
              <a:off x="6057901" y="3465513"/>
              <a:ext cx="82550" cy="15875"/>
            </a:xfrm>
            <a:custGeom>
              <a:avLst/>
              <a:gdLst>
                <a:gd name="T0" fmla="*/ 28 w 30"/>
                <a:gd name="T1" fmla="*/ 1 h 6"/>
                <a:gd name="T2" fmla="*/ 16 w 30"/>
                <a:gd name="T3" fmla="*/ 2 h 6"/>
                <a:gd name="T4" fmla="*/ 4 w 30"/>
                <a:gd name="T5" fmla="*/ 1 h 6"/>
                <a:gd name="T6" fmla="*/ 2 w 30"/>
                <a:gd name="T7" fmla="*/ 1 h 6"/>
                <a:gd name="T8" fmla="*/ 29 w 30"/>
                <a:gd name="T9" fmla="*/ 2 h 6"/>
                <a:gd name="T10" fmla="*/ 28 w 30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6">
                  <a:moveTo>
                    <a:pt x="28" y="1"/>
                  </a:moveTo>
                  <a:cubicBezTo>
                    <a:pt x="24" y="2"/>
                    <a:pt x="20" y="2"/>
                    <a:pt x="16" y="2"/>
                  </a:cubicBezTo>
                  <a:cubicBezTo>
                    <a:pt x="15" y="3"/>
                    <a:pt x="3" y="3"/>
                    <a:pt x="4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6"/>
                    <a:pt x="26" y="3"/>
                    <a:pt x="29" y="2"/>
                  </a:cubicBezTo>
                  <a:cubicBezTo>
                    <a:pt x="30" y="2"/>
                    <a:pt x="29" y="1"/>
                    <a:pt x="28" y="1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B5796947-A5A7-4B9E-A285-2AE1CBE43DA1}"/>
                </a:ext>
              </a:extLst>
            </p:cNvPr>
            <p:cNvSpPr/>
            <p:nvPr/>
          </p:nvSpPr>
          <p:spPr bwMode="auto">
            <a:xfrm>
              <a:off x="6054726" y="3503613"/>
              <a:ext cx="96838" cy="28575"/>
            </a:xfrm>
            <a:custGeom>
              <a:avLst/>
              <a:gdLst>
                <a:gd name="T0" fmla="*/ 31 w 35"/>
                <a:gd name="T1" fmla="*/ 0 h 10"/>
                <a:gd name="T2" fmla="*/ 30 w 35"/>
                <a:gd name="T3" fmla="*/ 1 h 10"/>
                <a:gd name="T4" fmla="*/ 17 w 35"/>
                <a:gd name="T5" fmla="*/ 4 h 10"/>
                <a:gd name="T6" fmla="*/ 1 w 35"/>
                <a:gd name="T7" fmla="*/ 1 h 10"/>
                <a:gd name="T8" fmla="*/ 0 w 35"/>
                <a:gd name="T9" fmla="*/ 2 h 10"/>
                <a:gd name="T10" fmla="*/ 0 w 35"/>
                <a:gd name="T11" fmla="*/ 2 h 10"/>
                <a:gd name="T12" fmla="*/ 0 w 35"/>
                <a:gd name="T13" fmla="*/ 3 h 10"/>
                <a:gd name="T14" fmla="*/ 2 w 35"/>
                <a:gd name="T15" fmla="*/ 3 h 10"/>
                <a:gd name="T16" fmla="*/ 2 w 35"/>
                <a:gd name="T17" fmla="*/ 2 h 10"/>
                <a:gd name="T18" fmla="*/ 31 w 35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10">
                  <a:moveTo>
                    <a:pt x="31" y="0"/>
                  </a:moveTo>
                  <a:cubicBezTo>
                    <a:pt x="31" y="0"/>
                    <a:pt x="30" y="0"/>
                    <a:pt x="30" y="1"/>
                  </a:cubicBezTo>
                  <a:cubicBezTo>
                    <a:pt x="32" y="6"/>
                    <a:pt x="20" y="4"/>
                    <a:pt x="17" y="4"/>
                  </a:cubicBezTo>
                  <a:cubicBezTo>
                    <a:pt x="12" y="3"/>
                    <a:pt x="6" y="2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4"/>
                    <a:pt x="35" y="10"/>
                    <a:pt x="31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C6926739-F972-473E-A141-53EE5DA313D8}"/>
                </a:ext>
              </a:extLst>
            </p:cNvPr>
            <p:cNvSpPr/>
            <p:nvPr/>
          </p:nvSpPr>
          <p:spPr bwMode="auto">
            <a:xfrm>
              <a:off x="6062663" y="3819526"/>
              <a:ext cx="7938" cy="4763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1 w 3"/>
                <a:gd name="T5" fmla="*/ 2 h 2"/>
                <a:gd name="T6" fmla="*/ 2 w 3"/>
                <a:gd name="T7" fmla="*/ 1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2" y="0"/>
                    <a:pt x="2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EA350479-1D1C-4F87-B7A6-AE978B0A349B}"/>
                </a:ext>
              </a:extLst>
            </p:cNvPr>
            <p:cNvSpPr/>
            <p:nvPr/>
          </p:nvSpPr>
          <p:spPr bwMode="auto">
            <a:xfrm>
              <a:off x="5705476" y="5208588"/>
              <a:ext cx="6350" cy="25400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0 h 9"/>
                <a:gd name="T4" fmla="*/ 1 w 2"/>
                <a:gd name="T5" fmla="*/ 0 h 9"/>
                <a:gd name="T6" fmla="*/ 1 w 2"/>
                <a:gd name="T7" fmla="*/ 0 h 9"/>
                <a:gd name="T8" fmla="*/ 0 w 2"/>
                <a:gd name="T9" fmla="*/ 7 h 9"/>
                <a:gd name="T10" fmla="*/ 1 w 2"/>
                <a:gd name="T11" fmla="*/ 8 h 9"/>
                <a:gd name="T12" fmla="*/ 2 w 2"/>
                <a:gd name="T13" fmla="*/ 0 h 9"/>
                <a:gd name="T14" fmla="*/ 2 w 2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1" y="5"/>
                    <a:pt x="0" y="7"/>
                  </a:cubicBezTo>
                  <a:cubicBezTo>
                    <a:pt x="0" y="8"/>
                    <a:pt x="1" y="9"/>
                    <a:pt x="1" y="8"/>
                  </a:cubicBezTo>
                  <a:cubicBezTo>
                    <a:pt x="2" y="5"/>
                    <a:pt x="2" y="3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F2E07A1B-7660-4870-8346-3E2B43BC0F15}"/>
                </a:ext>
              </a:extLst>
            </p:cNvPr>
            <p:cNvSpPr/>
            <p:nvPr/>
          </p:nvSpPr>
          <p:spPr bwMode="auto">
            <a:xfrm>
              <a:off x="6013451" y="5021263"/>
              <a:ext cx="12700" cy="15875"/>
            </a:xfrm>
            <a:custGeom>
              <a:avLst/>
              <a:gdLst>
                <a:gd name="T0" fmla="*/ 3 w 5"/>
                <a:gd name="T1" fmla="*/ 3 h 6"/>
                <a:gd name="T2" fmla="*/ 2 w 5"/>
                <a:gd name="T3" fmla="*/ 3 h 6"/>
                <a:gd name="T4" fmla="*/ 1 w 5"/>
                <a:gd name="T5" fmla="*/ 1 h 6"/>
                <a:gd name="T6" fmla="*/ 0 w 5"/>
                <a:gd name="T7" fmla="*/ 2 h 6"/>
                <a:gd name="T8" fmla="*/ 4 w 5"/>
                <a:gd name="T9" fmla="*/ 4 h 6"/>
                <a:gd name="T10" fmla="*/ 3 w 5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3" y="3"/>
                  </a:moveTo>
                  <a:cubicBezTo>
                    <a:pt x="3" y="4"/>
                    <a:pt x="3" y="4"/>
                    <a:pt x="2" y="3"/>
                  </a:cubicBezTo>
                  <a:cubicBezTo>
                    <a:pt x="2" y="3"/>
                    <a:pt x="2" y="2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3"/>
                    <a:pt x="2" y="6"/>
                    <a:pt x="4" y="4"/>
                  </a:cubicBezTo>
                  <a:cubicBezTo>
                    <a:pt x="5" y="4"/>
                    <a:pt x="4" y="3"/>
                    <a:pt x="3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C9C41435-0456-432B-8092-93D1E896BAE3}"/>
                </a:ext>
              </a:extLst>
            </p:cNvPr>
            <p:cNvSpPr/>
            <p:nvPr/>
          </p:nvSpPr>
          <p:spPr bwMode="auto">
            <a:xfrm>
              <a:off x="4619626" y="3517901"/>
              <a:ext cx="142875" cy="96838"/>
            </a:xfrm>
            <a:custGeom>
              <a:avLst/>
              <a:gdLst>
                <a:gd name="T0" fmla="*/ 44 w 52"/>
                <a:gd name="T1" fmla="*/ 4 h 35"/>
                <a:gd name="T2" fmla="*/ 4 w 52"/>
                <a:gd name="T3" fmla="*/ 26 h 35"/>
                <a:gd name="T4" fmla="*/ 6 w 52"/>
                <a:gd name="T5" fmla="*/ 34 h 35"/>
                <a:gd name="T6" fmla="*/ 49 w 52"/>
                <a:gd name="T7" fmla="*/ 9 h 35"/>
                <a:gd name="T8" fmla="*/ 44 w 52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5">
                  <a:moveTo>
                    <a:pt x="44" y="4"/>
                  </a:moveTo>
                  <a:cubicBezTo>
                    <a:pt x="34" y="15"/>
                    <a:pt x="19" y="23"/>
                    <a:pt x="4" y="26"/>
                  </a:cubicBezTo>
                  <a:cubicBezTo>
                    <a:pt x="0" y="27"/>
                    <a:pt x="2" y="35"/>
                    <a:pt x="6" y="34"/>
                  </a:cubicBezTo>
                  <a:cubicBezTo>
                    <a:pt x="22" y="30"/>
                    <a:pt x="39" y="21"/>
                    <a:pt x="49" y="9"/>
                  </a:cubicBezTo>
                  <a:cubicBezTo>
                    <a:pt x="52" y="5"/>
                    <a:pt x="47" y="0"/>
                    <a:pt x="44" y="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B4FCDD0-DC96-47BB-813A-1405542FC1AE}"/>
                </a:ext>
              </a:extLst>
            </p:cNvPr>
            <p:cNvSpPr/>
            <p:nvPr/>
          </p:nvSpPr>
          <p:spPr bwMode="auto">
            <a:xfrm>
              <a:off x="4624388" y="2857501"/>
              <a:ext cx="141288" cy="55563"/>
            </a:xfrm>
            <a:custGeom>
              <a:avLst/>
              <a:gdLst>
                <a:gd name="T0" fmla="*/ 42 w 51"/>
                <a:gd name="T1" fmla="*/ 5 h 20"/>
                <a:gd name="T2" fmla="*/ 22 w 51"/>
                <a:gd name="T3" fmla="*/ 3 h 20"/>
                <a:gd name="T4" fmla="*/ 4 w 51"/>
                <a:gd name="T5" fmla="*/ 2 h 20"/>
                <a:gd name="T6" fmla="*/ 6 w 51"/>
                <a:gd name="T7" fmla="*/ 9 h 20"/>
                <a:gd name="T8" fmla="*/ 47 w 51"/>
                <a:gd name="T9" fmla="*/ 10 h 20"/>
                <a:gd name="T10" fmla="*/ 42 w 51"/>
                <a:gd name="T11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20">
                  <a:moveTo>
                    <a:pt x="42" y="5"/>
                  </a:moveTo>
                  <a:cubicBezTo>
                    <a:pt x="38" y="8"/>
                    <a:pt x="26" y="4"/>
                    <a:pt x="22" y="3"/>
                  </a:cubicBezTo>
                  <a:cubicBezTo>
                    <a:pt x="17" y="2"/>
                    <a:pt x="10" y="0"/>
                    <a:pt x="4" y="2"/>
                  </a:cubicBezTo>
                  <a:cubicBezTo>
                    <a:pt x="0" y="3"/>
                    <a:pt x="2" y="11"/>
                    <a:pt x="6" y="9"/>
                  </a:cubicBezTo>
                  <a:cubicBezTo>
                    <a:pt x="19" y="5"/>
                    <a:pt x="35" y="20"/>
                    <a:pt x="47" y="10"/>
                  </a:cubicBezTo>
                  <a:cubicBezTo>
                    <a:pt x="51" y="7"/>
                    <a:pt x="45" y="2"/>
                    <a:pt x="42" y="5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60CFA888-E89A-4E4A-BCC9-D2F3B886A1BF}"/>
                </a:ext>
              </a:extLst>
            </p:cNvPr>
            <p:cNvSpPr/>
            <p:nvPr/>
          </p:nvSpPr>
          <p:spPr bwMode="auto">
            <a:xfrm>
              <a:off x="4826001" y="2393951"/>
              <a:ext cx="161925" cy="115888"/>
            </a:xfrm>
            <a:custGeom>
              <a:avLst/>
              <a:gdLst>
                <a:gd name="T0" fmla="*/ 53 w 58"/>
                <a:gd name="T1" fmla="*/ 34 h 42"/>
                <a:gd name="T2" fmla="*/ 32 w 58"/>
                <a:gd name="T3" fmla="*/ 20 h 42"/>
                <a:gd name="T4" fmla="*/ 8 w 58"/>
                <a:gd name="T5" fmla="*/ 2 h 42"/>
                <a:gd name="T6" fmla="*/ 4 w 58"/>
                <a:gd name="T7" fmla="*/ 8 h 42"/>
                <a:gd name="T8" fmla="*/ 30 w 58"/>
                <a:gd name="T9" fmla="*/ 28 h 42"/>
                <a:gd name="T10" fmla="*/ 53 w 58"/>
                <a:gd name="T11" fmla="*/ 41 h 42"/>
                <a:gd name="T12" fmla="*/ 53 w 58"/>
                <a:gd name="T13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2">
                  <a:moveTo>
                    <a:pt x="53" y="34"/>
                  </a:moveTo>
                  <a:cubicBezTo>
                    <a:pt x="46" y="34"/>
                    <a:pt x="37" y="24"/>
                    <a:pt x="32" y="20"/>
                  </a:cubicBezTo>
                  <a:cubicBezTo>
                    <a:pt x="24" y="14"/>
                    <a:pt x="17" y="6"/>
                    <a:pt x="8" y="2"/>
                  </a:cubicBezTo>
                  <a:cubicBezTo>
                    <a:pt x="3" y="0"/>
                    <a:pt x="0" y="6"/>
                    <a:pt x="4" y="8"/>
                  </a:cubicBezTo>
                  <a:cubicBezTo>
                    <a:pt x="14" y="13"/>
                    <a:pt x="22" y="21"/>
                    <a:pt x="30" y="28"/>
                  </a:cubicBezTo>
                  <a:cubicBezTo>
                    <a:pt x="36" y="34"/>
                    <a:pt x="45" y="42"/>
                    <a:pt x="53" y="41"/>
                  </a:cubicBezTo>
                  <a:cubicBezTo>
                    <a:pt x="58" y="41"/>
                    <a:pt x="58" y="34"/>
                    <a:pt x="53" y="3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0F6D3A3A-BCAC-4D80-BA7B-AA91B8B39111}"/>
                </a:ext>
              </a:extLst>
            </p:cNvPr>
            <p:cNvSpPr/>
            <p:nvPr/>
          </p:nvSpPr>
          <p:spPr bwMode="auto">
            <a:xfrm>
              <a:off x="5119688" y="2051051"/>
              <a:ext cx="122238" cy="223838"/>
            </a:xfrm>
            <a:custGeom>
              <a:avLst/>
              <a:gdLst>
                <a:gd name="T0" fmla="*/ 41 w 44"/>
                <a:gd name="T1" fmla="*/ 73 h 81"/>
                <a:gd name="T2" fmla="*/ 9 w 44"/>
                <a:gd name="T3" fmla="*/ 4 h 81"/>
                <a:gd name="T4" fmla="*/ 2 w 44"/>
                <a:gd name="T5" fmla="*/ 8 h 81"/>
                <a:gd name="T6" fmla="*/ 35 w 44"/>
                <a:gd name="T7" fmla="*/ 77 h 81"/>
                <a:gd name="T8" fmla="*/ 41 w 44"/>
                <a:gd name="T9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81">
                  <a:moveTo>
                    <a:pt x="41" y="73"/>
                  </a:moveTo>
                  <a:cubicBezTo>
                    <a:pt x="27" y="52"/>
                    <a:pt x="19" y="28"/>
                    <a:pt x="9" y="4"/>
                  </a:cubicBezTo>
                  <a:cubicBezTo>
                    <a:pt x="7" y="0"/>
                    <a:pt x="0" y="4"/>
                    <a:pt x="2" y="8"/>
                  </a:cubicBezTo>
                  <a:cubicBezTo>
                    <a:pt x="12" y="31"/>
                    <a:pt x="20" y="56"/>
                    <a:pt x="35" y="77"/>
                  </a:cubicBezTo>
                  <a:cubicBezTo>
                    <a:pt x="37" y="81"/>
                    <a:pt x="44" y="77"/>
                    <a:pt x="41" y="7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ACF3DA-9173-4062-8FD6-B7448E8A8C87}"/>
                </a:ext>
              </a:extLst>
            </p:cNvPr>
            <p:cNvSpPr/>
            <p:nvPr/>
          </p:nvSpPr>
          <p:spPr bwMode="auto">
            <a:xfrm>
              <a:off x="5476876" y="1766888"/>
              <a:ext cx="90488" cy="146050"/>
            </a:xfrm>
            <a:custGeom>
              <a:avLst/>
              <a:gdLst>
                <a:gd name="T0" fmla="*/ 30 w 33"/>
                <a:gd name="T1" fmla="*/ 44 h 53"/>
                <a:gd name="T2" fmla="*/ 21 w 33"/>
                <a:gd name="T3" fmla="*/ 20 h 53"/>
                <a:gd name="T4" fmla="*/ 8 w 33"/>
                <a:gd name="T5" fmla="*/ 2 h 53"/>
                <a:gd name="T6" fmla="*/ 4 w 33"/>
                <a:gd name="T7" fmla="*/ 9 h 53"/>
                <a:gd name="T8" fmla="*/ 25 w 33"/>
                <a:gd name="T9" fmla="*/ 49 h 53"/>
                <a:gd name="T10" fmla="*/ 30 w 33"/>
                <a:gd name="T11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53">
                  <a:moveTo>
                    <a:pt x="30" y="44"/>
                  </a:moveTo>
                  <a:cubicBezTo>
                    <a:pt x="25" y="37"/>
                    <a:pt x="24" y="28"/>
                    <a:pt x="21" y="20"/>
                  </a:cubicBezTo>
                  <a:cubicBezTo>
                    <a:pt x="19" y="13"/>
                    <a:pt x="15" y="7"/>
                    <a:pt x="8" y="2"/>
                  </a:cubicBezTo>
                  <a:cubicBezTo>
                    <a:pt x="4" y="0"/>
                    <a:pt x="0" y="6"/>
                    <a:pt x="4" y="9"/>
                  </a:cubicBezTo>
                  <a:cubicBezTo>
                    <a:pt x="17" y="17"/>
                    <a:pt x="16" y="37"/>
                    <a:pt x="25" y="49"/>
                  </a:cubicBezTo>
                  <a:cubicBezTo>
                    <a:pt x="28" y="53"/>
                    <a:pt x="33" y="48"/>
                    <a:pt x="30" y="44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772A43D0-111B-4B0B-9B66-A89FCE87104C}"/>
                </a:ext>
              </a:extLst>
            </p:cNvPr>
            <p:cNvSpPr/>
            <p:nvPr/>
          </p:nvSpPr>
          <p:spPr bwMode="auto">
            <a:xfrm>
              <a:off x="6186488" y="1692276"/>
              <a:ext cx="39688" cy="173038"/>
            </a:xfrm>
            <a:custGeom>
              <a:avLst/>
              <a:gdLst>
                <a:gd name="T0" fmla="*/ 11 w 14"/>
                <a:gd name="T1" fmla="*/ 9 h 63"/>
                <a:gd name="T2" fmla="*/ 6 w 14"/>
                <a:gd name="T3" fmla="*/ 4 h 63"/>
                <a:gd name="T4" fmla="*/ 1 w 14"/>
                <a:gd name="T5" fmla="*/ 28 h 63"/>
                <a:gd name="T6" fmla="*/ 2 w 14"/>
                <a:gd name="T7" fmla="*/ 58 h 63"/>
                <a:gd name="T8" fmla="*/ 10 w 14"/>
                <a:gd name="T9" fmla="*/ 58 h 63"/>
                <a:gd name="T10" fmla="*/ 9 w 14"/>
                <a:gd name="T11" fmla="*/ 33 h 63"/>
                <a:gd name="T12" fmla="*/ 9 w 14"/>
                <a:gd name="T13" fmla="*/ 19 h 63"/>
                <a:gd name="T14" fmla="*/ 11 w 14"/>
                <a:gd name="T15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3">
                  <a:moveTo>
                    <a:pt x="11" y="9"/>
                  </a:moveTo>
                  <a:cubicBezTo>
                    <a:pt x="14" y="6"/>
                    <a:pt x="9" y="0"/>
                    <a:pt x="6" y="4"/>
                  </a:cubicBezTo>
                  <a:cubicBezTo>
                    <a:pt x="0" y="10"/>
                    <a:pt x="1" y="21"/>
                    <a:pt x="1" y="28"/>
                  </a:cubicBezTo>
                  <a:cubicBezTo>
                    <a:pt x="1" y="38"/>
                    <a:pt x="2" y="48"/>
                    <a:pt x="2" y="58"/>
                  </a:cubicBezTo>
                  <a:cubicBezTo>
                    <a:pt x="2" y="63"/>
                    <a:pt x="10" y="63"/>
                    <a:pt x="10" y="58"/>
                  </a:cubicBezTo>
                  <a:cubicBezTo>
                    <a:pt x="10" y="50"/>
                    <a:pt x="9" y="41"/>
                    <a:pt x="9" y="33"/>
                  </a:cubicBezTo>
                  <a:cubicBezTo>
                    <a:pt x="9" y="28"/>
                    <a:pt x="9" y="23"/>
                    <a:pt x="9" y="19"/>
                  </a:cubicBezTo>
                  <a:cubicBezTo>
                    <a:pt x="9" y="16"/>
                    <a:pt x="9" y="11"/>
                    <a:pt x="11" y="9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3EB1397D-67D9-4947-979D-F819C623F1F2}"/>
                </a:ext>
              </a:extLst>
            </p:cNvPr>
            <p:cNvSpPr/>
            <p:nvPr/>
          </p:nvSpPr>
          <p:spPr bwMode="auto">
            <a:xfrm>
              <a:off x="6613526" y="1938338"/>
              <a:ext cx="149225" cy="138113"/>
            </a:xfrm>
            <a:custGeom>
              <a:avLst/>
              <a:gdLst>
                <a:gd name="T0" fmla="*/ 47 w 54"/>
                <a:gd name="T1" fmla="*/ 3 h 50"/>
                <a:gd name="T2" fmla="*/ 4 w 54"/>
                <a:gd name="T3" fmla="*/ 41 h 50"/>
                <a:gd name="T4" fmla="*/ 6 w 54"/>
                <a:gd name="T5" fmla="*/ 49 h 50"/>
                <a:gd name="T6" fmla="*/ 50 w 54"/>
                <a:gd name="T7" fmla="*/ 9 h 50"/>
                <a:gd name="T8" fmla="*/ 47 w 54"/>
                <a:gd name="T9" fmla="*/ 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0">
                  <a:moveTo>
                    <a:pt x="47" y="3"/>
                  </a:moveTo>
                  <a:cubicBezTo>
                    <a:pt x="31" y="14"/>
                    <a:pt x="23" y="36"/>
                    <a:pt x="4" y="41"/>
                  </a:cubicBezTo>
                  <a:cubicBezTo>
                    <a:pt x="0" y="43"/>
                    <a:pt x="2" y="50"/>
                    <a:pt x="6" y="49"/>
                  </a:cubicBezTo>
                  <a:cubicBezTo>
                    <a:pt x="27" y="43"/>
                    <a:pt x="34" y="21"/>
                    <a:pt x="50" y="9"/>
                  </a:cubicBezTo>
                  <a:cubicBezTo>
                    <a:pt x="54" y="7"/>
                    <a:pt x="51" y="0"/>
                    <a:pt x="47" y="3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6705A48A-36A5-44E0-9C1A-1D348F78B0AE}"/>
                </a:ext>
              </a:extLst>
            </p:cNvPr>
            <p:cNvSpPr/>
            <p:nvPr/>
          </p:nvSpPr>
          <p:spPr bwMode="auto">
            <a:xfrm>
              <a:off x="6916738" y="2278063"/>
              <a:ext cx="158750" cy="85725"/>
            </a:xfrm>
            <a:custGeom>
              <a:avLst/>
              <a:gdLst>
                <a:gd name="T0" fmla="*/ 50 w 57"/>
                <a:gd name="T1" fmla="*/ 0 h 31"/>
                <a:gd name="T2" fmla="*/ 4 w 57"/>
                <a:gd name="T3" fmla="*/ 22 h 31"/>
                <a:gd name="T4" fmla="*/ 6 w 57"/>
                <a:gd name="T5" fmla="*/ 29 h 31"/>
                <a:gd name="T6" fmla="*/ 52 w 57"/>
                <a:gd name="T7" fmla="*/ 8 h 31"/>
                <a:gd name="T8" fmla="*/ 50 w 57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1">
                  <a:moveTo>
                    <a:pt x="50" y="0"/>
                  </a:moveTo>
                  <a:cubicBezTo>
                    <a:pt x="33" y="3"/>
                    <a:pt x="21" y="16"/>
                    <a:pt x="4" y="22"/>
                  </a:cubicBezTo>
                  <a:cubicBezTo>
                    <a:pt x="0" y="24"/>
                    <a:pt x="2" y="31"/>
                    <a:pt x="6" y="29"/>
                  </a:cubicBezTo>
                  <a:cubicBezTo>
                    <a:pt x="22" y="24"/>
                    <a:pt x="35" y="10"/>
                    <a:pt x="52" y="8"/>
                  </a:cubicBezTo>
                  <a:cubicBezTo>
                    <a:pt x="57" y="7"/>
                    <a:pt x="55" y="0"/>
                    <a:pt x="50" y="0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F46E3ACA-DE45-40C4-B72C-640321C088B9}"/>
                </a:ext>
              </a:extLst>
            </p:cNvPr>
            <p:cNvSpPr/>
            <p:nvPr/>
          </p:nvSpPr>
          <p:spPr bwMode="auto">
            <a:xfrm>
              <a:off x="7162801" y="2589213"/>
              <a:ext cx="200025" cy="77788"/>
            </a:xfrm>
            <a:custGeom>
              <a:avLst/>
              <a:gdLst>
                <a:gd name="T0" fmla="*/ 64 w 72"/>
                <a:gd name="T1" fmla="*/ 2 h 28"/>
                <a:gd name="T2" fmla="*/ 4 w 72"/>
                <a:gd name="T3" fmla="*/ 19 h 28"/>
                <a:gd name="T4" fmla="*/ 6 w 72"/>
                <a:gd name="T5" fmla="*/ 26 h 28"/>
                <a:gd name="T6" fmla="*/ 67 w 72"/>
                <a:gd name="T7" fmla="*/ 9 h 28"/>
                <a:gd name="T8" fmla="*/ 64 w 72"/>
                <a:gd name="T9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8">
                  <a:moveTo>
                    <a:pt x="64" y="2"/>
                  </a:moveTo>
                  <a:cubicBezTo>
                    <a:pt x="45" y="11"/>
                    <a:pt x="23" y="12"/>
                    <a:pt x="4" y="19"/>
                  </a:cubicBezTo>
                  <a:cubicBezTo>
                    <a:pt x="0" y="21"/>
                    <a:pt x="1" y="28"/>
                    <a:pt x="6" y="26"/>
                  </a:cubicBezTo>
                  <a:cubicBezTo>
                    <a:pt x="26" y="19"/>
                    <a:pt x="48" y="17"/>
                    <a:pt x="67" y="9"/>
                  </a:cubicBezTo>
                  <a:cubicBezTo>
                    <a:pt x="72" y="7"/>
                    <a:pt x="68" y="0"/>
                    <a:pt x="64" y="2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A4C0F4DC-76DC-480B-B6D1-6061528CD680}"/>
                </a:ext>
              </a:extLst>
            </p:cNvPr>
            <p:cNvSpPr/>
            <p:nvPr/>
          </p:nvSpPr>
          <p:spPr bwMode="auto">
            <a:xfrm>
              <a:off x="7232651" y="3073401"/>
              <a:ext cx="230188" cy="88900"/>
            </a:xfrm>
            <a:custGeom>
              <a:avLst/>
              <a:gdLst>
                <a:gd name="T0" fmla="*/ 75 w 83"/>
                <a:gd name="T1" fmla="*/ 2 h 32"/>
                <a:gd name="T2" fmla="*/ 4 w 83"/>
                <a:gd name="T3" fmla="*/ 24 h 32"/>
                <a:gd name="T4" fmla="*/ 8 w 83"/>
                <a:gd name="T5" fmla="*/ 30 h 32"/>
                <a:gd name="T6" fmla="*/ 79 w 83"/>
                <a:gd name="T7" fmla="*/ 9 h 32"/>
                <a:gd name="T8" fmla="*/ 75 w 83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2">
                  <a:moveTo>
                    <a:pt x="75" y="2"/>
                  </a:moveTo>
                  <a:cubicBezTo>
                    <a:pt x="53" y="13"/>
                    <a:pt x="26" y="12"/>
                    <a:pt x="4" y="24"/>
                  </a:cubicBezTo>
                  <a:cubicBezTo>
                    <a:pt x="0" y="26"/>
                    <a:pt x="3" y="32"/>
                    <a:pt x="8" y="30"/>
                  </a:cubicBezTo>
                  <a:cubicBezTo>
                    <a:pt x="30" y="19"/>
                    <a:pt x="56" y="19"/>
                    <a:pt x="79" y="9"/>
                  </a:cubicBezTo>
                  <a:cubicBezTo>
                    <a:pt x="83" y="7"/>
                    <a:pt x="80" y="0"/>
                    <a:pt x="75" y="2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BCA917AB-6E67-41D3-9FCB-3B1B60011D29}"/>
                </a:ext>
              </a:extLst>
            </p:cNvPr>
            <p:cNvSpPr/>
            <p:nvPr/>
          </p:nvSpPr>
          <p:spPr bwMode="auto">
            <a:xfrm>
              <a:off x="7243763" y="3573463"/>
              <a:ext cx="323850" cy="66675"/>
            </a:xfrm>
            <a:custGeom>
              <a:avLst/>
              <a:gdLst>
                <a:gd name="T0" fmla="*/ 111 w 117"/>
                <a:gd name="T1" fmla="*/ 2 h 24"/>
                <a:gd name="T2" fmla="*/ 61 w 117"/>
                <a:gd name="T3" fmla="*/ 13 h 24"/>
                <a:gd name="T4" fmla="*/ 7 w 117"/>
                <a:gd name="T5" fmla="*/ 13 h 24"/>
                <a:gd name="T6" fmla="*/ 5 w 117"/>
                <a:gd name="T7" fmla="*/ 20 h 24"/>
                <a:gd name="T8" fmla="*/ 59 w 117"/>
                <a:gd name="T9" fmla="*/ 21 h 24"/>
                <a:gd name="T10" fmla="*/ 113 w 117"/>
                <a:gd name="T11" fmla="*/ 9 h 24"/>
                <a:gd name="T12" fmla="*/ 111 w 117"/>
                <a:gd name="T13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24">
                  <a:moveTo>
                    <a:pt x="111" y="2"/>
                  </a:moveTo>
                  <a:cubicBezTo>
                    <a:pt x="95" y="8"/>
                    <a:pt x="78" y="11"/>
                    <a:pt x="61" y="13"/>
                  </a:cubicBezTo>
                  <a:cubicBezTo>
                    <a:pt x="43" y="15"/>
                    <a:pt x="25" y="17"/>
                    <a:pt x="7" y="13"/>
                  </a:cubicBezTo>
                  <a:cubicBezTo>
                    <a:pt x="2" y="12"/>
                    <a:pt x="0" y="19"/>
                    <a:pt x="5" y="20"/>
                  </a:cubicBezTo>
                  <a:cubicBezTo>
                    <a:pt x="23" y="24"/>
                    <a:pt x="41" y="23"/>
                    <a:pt x="59" y="21"/>
                  </a:cubicBezTo>
                  <a:cubicBezTo>
                    <a:pt x="77" y="19"/>
                    <a:pt x="96" y="16"/>
                    <a:pt x="113" y="9"/>
                  </a:cubicBezTo>
                  <a:cubicBezTo>
                    <a:pt x="117" y="8"/>
                    <a:pt x="116" y="0"/>
                    <a:pt x="111" y="2"/>
                  </a:cubicBezTo>
                  <a:close/>
                </a:path>
              </a:pathLst>
            </a:custGeom>
            <a:grpFill/>
            <a:ln w="635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cxnSp>
        <p:nvCxnSpPr>
          <p:cNvPr id="79" name="肘形连接符 80">
            <a:extLst>
              <a:ext uri="{FF2B5EF4-FFF2-40B4-BE49-F238E27FC236}">
                <a16:creationId xmlns:a16="http://schemas.microsoft.com/office/drawing/2014/main" id="{58B8D844-1AB2-4681-89DA-80CC5B4174E6}"/>
              </a:ext>
            </a:extLst>
          </p:cNvPr>
          <p:cNvCxnSpPr>
            <a:stCxn id="9" idx="10"/>
          </p:cNvCxnSpPr>
          <p:nvPr/>
        </p:nvCxnSpPr>
        <p:spPr>
          <a:xfrm flipV="1">
            <a:off x="1025291" y="3183898"/>
            <a:ext cx="8887382" cy="1309003"/>
          </a:xfrm>
          <a:prstGeom prst="bentConnector3">
            <a:avLst>
              <a:gd name="adj1" fmla="val 50000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0BCC363-D087-44E1-BCC4-373EA82E516C}"/>
              </a:ext>
            </a:extLst>
          </p:cNvPr>
          <p:cNvGrpSpPr/>
          <p:nvPr/>
        </p:nvGrpSpPr>
        <p:grpSpPr>
          <a:xfrm>
            <a:off x="4181475" y="4853917"/>
            <a:ext cx="558800" cy="558800"/>
            <a:chOff x="6720" y="8705"/>
            <a:chExt cx="880" cy="880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723D922-ADB4-49E6-8698-1CF6FF8F8313}"/>
                </a:ext>
              </a:extLst>
            </p:cNvPr>
            <p:cNvSpPr/>
            <p:nvPr/>
          </p:nvSpPr>
          <p:spPr>
            <a:xfrm>
              <a:off x="6720" y="8705"/>
              <a:ext cx="880" cy="88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84" name="Group 12">
              <a:extLst>
                <a:ext uri="{FF2B5EF4-FFF2-40B4-BE49-F238E27FC236}">
                  <a16:creationId xmlns:a16="http://schemas.microsoft.com/office/drawing/2014/main" id="{BCC8F1E8-2C18-4ACA-8D1F-A8CC4004535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884" y="8902"/>
              <a:ext cx="551" cy="485"/>
              <a:chOff x="3551" y="1900"/>
              <a:chExt cx="583" cy="513"/>
            </a:xfrm>
            <a:solidFill>
              <a:schemeClr val="bg1"/>
            </a:solidFill>
          </p:grpSpPr>
          <p:sp>
            <p:nvSpPr>
              <p:cNvPr id="85" name="Freeform 13">
                <a:extLst>
                  <a:ext uri="{FF2B5EF4-FFF2-40B4-BE49-F238E27FC236}">
                    <a16:creationId xmlns:a16="http://schemas.microsoft.com/office/drawing/2014/main" id="{7AB65B98-B3CA-461E-A4F9-E4C27174B5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51" y="1900"/>
                <a:ext cx="583" cy="513"/>
              </a:xfrm>
              <a:custGeom>
                <a:avLst/>
                <a:gdLst>
                  <a:gd name="T0" fmla="*/ 28 w 244"/>
                  <a:gd name="T1" fmla="*/ 107 h 214"/>
                  <a:gd name="T2" fmla="*/ 38 w 244"/>
                  <a:gd name="T3" fmla="*/ 99 h 214"/>
                  <a:gd name="T4" fmla="*/ 38 w 244"/>
                  <a:gd name="T5" fmla="*/ 198 h 214"/>
                  <a:gd name="T6" fmla="*/ 54 w 244"/>
                  <a:gd name="T7" fmla="*/ 214 h 214"/>
                  <a:gd name="T8" fmla="*/ 190 w 244"/>
                  <a:gd name="T9" fmla="*/ 214 h 214"/>
                  <a:gd name="T10" fmla="*/ 206 w 244"/>
                  <a:gd name="T11" fmla="*/ 198 h 214"/>
                  <a:gd name="T12" fmla="*/ 206 w 244"/>
                  <a:gd name="T13" fmla="*/ 98 h 214"/>
                  <a:gd name="T14" fmla="*/ 217 w 244"/>
                  <a:gd name="T15" fmla="*/ 107 h 214"/>
                  <a:gd name="T16" fmla="*/ 226 w 244"/>
                  <a:gd name="T17" fmla="*/ 110 h 214"/>
                  <a:gd name="T18" fmla="*/ 239 w 244"/>
                  <a:gd name="T19" fmla="*/ 103 h 214"/>
                  <a:gd name="T20" fmla="*/ 236 w 244"/>
                  <a:gd name="T21" fmla="*/ 81 h 214"/>
                  <a:gd name="T22" fmla="*/ 131 w 244"/>
                  <a:gd name="T23" fmla="*/ 4 h 214"/>
                  <a:gd name="T24" fmla="*/ 112 w 244"/>
                  <a:gd name="T25" fmla="*/ 4 h 214"/>
                  <a:gd name="T26" fmla="*/ 9 w 244"/>
                  <a:gd name="T27" fmla="*/ 81 h 214"/>
                  <a:gd name="T28" fmla="*/ 5 w 244"/>
                  <a:gd name="T29" fmla="*/ 103 h 214"/>
                  <a:gd name="T30" fmla="*/ 28 w 244"/>
                  <a:gd name="T31" fmla="*/ 107 h 214"/>
                  <a:gd name="T32" fmla="*/ 122 w 244"/>
                  <a:gd name="T33" fmla="*/ 37 h 214"/>
                  <a:gd name="T34" fmla="*/ 174 w 244"/>
                  <a:gd name="T35" fmla="*/ 75 h 214"/>
                  <a:gd name="T36" fmla="*/ 174 w 244"/>
                  <a:gd name="T37" fmla="*/ 78 h 214"/>
                  <a:gd name="T38" fmla="*/ 174 w 244"/>
                  <a:gd name="T39" fmla="*/ 182 h 214"/>
                  <a:gd name="T40" fmla="*/ 70 w 244"/>
                  <a:gd name="T41" fmla="*/ 182 h 214"/>
                  <a:gd name="T42" fmla="*/ 70 w 244"/>
                  <a:gd name="T43" fmla="*/ 78 h 214"/>
                  <a:gd name="T44" fmla="*/ 69 w 244"/>
                  <a:gd name="T45" fmla="*/ 76 h 214"/>
                  <a:gd name="T46" fmla="*/ 122 w 244"/>
                  <a:gd name="T47" fmla="*/ 37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4" h="214">
                    <a:moveTo>
                      <a:pt x="28" y="107"/>
                    </a:moveTo>
                    <a:cubicBezTo>
                      <a:pt x="38" y="99"/>
                      <a:pt x="38" y="99"/>
                      <a:pt x="38" y="99"/>
                    </a:cubicBezTo>
                    <a:cubicBezTo>
                      <a:pt x="38" y="198"/>
                      <a:pt x="38" y="198"/>
                      <a:pt x="38" y="198"/>
                    </a:cubicBezTo>
                    <a:cubicBezTo>
                      <a:pt x="38" y="207"/>
                      <a:pt x="45" y="214"/>
                      <a:pt x="54" y="214"/>
                    </a:cubicBezTo>
                    <a:cubicBezTo>
                      <a:pt x="190" y="214"/>
                      <a:pt x="190" y="214"/>
                      <a:pt x="190" y="214"/>
                    </a:cubicBezTo>
                    <a:cubicBezTo>
                      <a:pt x="199" y="214"/>
                      <a:pt x="206" y="207"/>
                      <a:pt x="206" y="198"/>
                    </a:cubicBezTo>
                    <a:cubicBezTo>
                      <a:pt x="206" y="98"/>
                      <a:pt x="206" y="98"/>
                      <a:pt x="206" y="98"/>
                    </a:cubicBezTo>
                    <a:cubicBezTo>
                      <a:pt x="217" y="107"/>
                      <a:pt x="217" y="107"/>
                      <a:pt x="217" y="107"/>
                    </a:cubicBezTo>
                    <a:cubicBezTo>
                      <a:pt x="220" y="109"/>
                      <a:pt x="223" y="110"/>
                      <a:pt x="226" y="110"/>
                    </a:cubicBezTo>
                    <a:cubicBezTo>
                      <a:pt x="231" y="110"/>
                      <a:pt x="236" y="108"/>
                      <a:pt x="239" y="103"/>
                    </a:cubicBezTo>
                    <a:cubicBezTo>
                      <a:pt x="244" y="96"/>
                      <a:pt x="243" y="86"/>
                      <a:pt x="236" y="81"/>
                    </a:cubicBezTo>
                    <a:cubicBezTo>
                      <a:pt x="131" y="4"/>
                      <a:pt x="131" y="4"/>
                      <a:pt x="131" y="4"/>
                    </a:cubicBezTo>
                    <a:cubicBezTo>
                      <a:pt x="125" y="0"/>
                      <a:pt x="118" y="0"/>
                      <a:pt x="112" y="4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2" y="86"/>
                      <a:pt x="0" y="96"/>
                      <a:pt x="5" y="103"/>
                    </a:cubicBezTo>
                    <a:cubicBezTo>
                      <a:pt x="11" y="110"/>
                      <a:pt x="21" y="112"/>
                      <a:pt x="28" y="107"/>
                    </a:cubicBezTo>
                    <a:close/>
                    <a:moveTo>
                      <a:pt x="122" y="37"/>
                    </a:moveTo>
                    <a:cubicBezTo>
                      <a:pt x="174" y="75"/>
                      <a:pt x="174" y="75"/>
                      <a:pt x="174" y="75"/>
                    </a:cubicBezTo>
                    <a:cubicBezTo>
                      <a:pt x="174" y="76"/>
                      <a:pt x="174" y="77"/>
                      <a:pt x="174" y="78"/>
                    </a:cubicBezTo>
                    <a:cubicBezTo>
                      <a:pt x="174" y="182"/>
                      <a:pt x="174" y="182"/>
                      <a:pt x="174" y="182"/>
                    </a:cubicBezTo>
                    <a:cubicBezTo>
                      <a:pt x="70" y="182"/>
                      <a:pt x="70" y="182"/>
                      <a:pt x="70" y="182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0" y="77"/>
                      <a:pt x="70" y="76"/>
                      <a:pt x="69" y="76"/>
                    </a:cubicBezTo>
                    <a:lnTo>
                      <a:pt x="122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6" name="Freeform 14">
                <a:extLst>
                  <a:ext uri="{FF2B5EF4-FFF2-40B4-BE49-F238E27FC236}">
                    <a16:creationId xmlns:a16="http://schemas.microsoft.com/office/drawing/2014/main" id="{0E691DD2-CFA5-4768-8DE1-F2A799A20C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73" y="2054"/>
                <a:ext cx="141" cy="253"/>
              </a:xfrm>
              <a:custGeom>
                <a:avLst/>
                <a:gdLst>
                  <a:gd name="T0" fmla="*/ 22 w 59"/>
                  <a:gd name="T1" fmla="*/ 80 h 106"/>
                  <a:gd name="T2" fmla="*/ 18 w 59"/>
                  <a:gd name="T3" fmla="*/ 77 h 106"/>
                  <a:gd name="T4" fmla="*/ 17 w 59"/>
                  <a:gd name="T5" fmla="*/ 72 h 106"/>
                  <a:gd name="T6" fmla="*/ 8 w 59"/>
                  <a:gd name="T7" fmla="*/ 67 h 106"/>
                  <a:gd name="T8" fmla="*/ 1 w 59"/>
                  <a:gd name="T9" fmla="*/ 77 h 106"/>
                  <a:gd name="T10" fmla="*/ 10 w 59"/>
                  <a:gd name="T11" fmla="*/ 90 h 106"/>
                  <a:gd name="T12" fmla="*/ 18 w 59"/>
                  <a:gd name="T13" fmla="*/ 93 h 106"/>
                  <a:gd name="T14" fmla="*/ 27 w 59"/>
                  <a:gd name="T15" fmla="*/ 100 h 106"/>
                  <a:gd name="T16" fmla="*/ 30 w 59"/>
                  <a:gd name="T17" fmla="*/ 106 h 106"/>
                  <a:gd name="T18" fmla="*/ 33 w 59"/>
                  <a:gd name="T19" fmla="*/ 100 h 106"/>
                  <a:gd name="T20" fmla="*/ 41 w 59"/>
                  <a:gd name="T21" fmla="*/ 93 h 106"/>
                  <a:gd name="T22" fmla="*/ 48 w 59"/>
                  <a:gd name="T23" fmla="*/ 90 h 106"/>
                  <a:gd name="T24" fmla="*/ 59 w 59"/>
                  <a:gd name="T25" fmla="*/ 68 h 106"/>
                  <a:gd name="T26" fmla="*/ 51 w 59"/>
                  <a:gd name="T27" fmla="*/ 51 h 106"/>
                  <a:gd name="T28" fmla="*/ 42 w 59"/>
                  <a:gd name="T29" fmla="*/ 46 h 106"/>
                  <a:gd name="T30" fmla="*/ 33 w 59"/>
                  <a:gd name="T31" fmla="*/ 33 h 106"/>
                  <a:gd name="T32" fmla="*/ 33 w 59"/>
                  <a:gd name="T33" fmla="*/ 30 h 106"/>
                  <a:gd name="T34" fmla="*/ 37 w 59"/>
                  <a:gd name="T35" fmla="*/ 22 h 106"/>
                  <a:gd name="T36" fmla="*/ 41 w 59"/>
                  <a:gd name="T37" fmla="*/ 25 h 106"/>
                  <a:gd name="T38" fmla="*/ 42 w 59"/>
                  <a:gd name="T39" fmla="*/ 29 h 106"/>
                  <a:gd name="T40" fmla="*/ 50 w 59"/>
                  <a:gd name="T41" fmla="*/ 32 h 106"/>
                  <a:gd name="T42" fmla="*/ 56 w 59"/>
                  <a:gd name="T43" fmla="*/ 23 h 106"/>
                  <a:gd name="T44" fmla="*/ 48 w 59"/>
                  <a:gd name="T45" fmla="*/ 12 h 106"/>
                  <a:gd name="T46" fmla="*/ 40 w 59"/>
                  <a:gd name="T47" fmla="*/ 9 h 106"/>
                  <a:gd name="T48" fmla="*/ 33 w 59"/>
                  <a:gd name="T49" fmla="*/ 4 h 106"/>
                  <a:gd name="T50" fmla="*/ 30 w 59"/>
                  <a:gd name="T51" fmla="*/ 0 h 106"/>
                  <a:gd name="T52" fmla="*/ 27 w 59"/>
                  <a:gd name="T53" fmla="*/ 4 h 106"/>
                  <a:gd name="T54" fmla="*/ 22 w 59"/>
                  <a:gd name="T55" fmla="*/ 8 h 106"/>
                  <a:gd name="T56" fmla="*/ 18 w 59"/>
                  <a:gd name="T57" fmla="*/ 9 h 106"/>
                  <a:gd name="T58" fmla="*/ 9 w 59"/>
                  <a:gd name="T59" fmla="*/ 15 h 106"/>
                  <a:gd name="T60" fmla="*/ 4 w 59"/>
                  <a:gd name="T61" fmla="*/ 22 h 106"/>
                  <a:gd name="T62" fmla="*/ 2 w 59"/>
                  <a:gd name="T63" fmla="*/ 32 h 106"/>
                  <a:gd name="T64" fmla="*/ 3 w 59"/>
                  <a:gd name="T65" fmla="*/ 40 h 106"/>
                  <a:gd name="T66" fmla="*/ 14 w 59"/>
                  <a:gd name="T67" fmla="*/ 52 h 106"/>
                  <a:gd name="T68" fmla="*/ 22 w 59"/>
                  <a:gd name="T69" fmla="*/ 55 h 106"/>
                  <a:gd name="T70" fmla="*/ 25 w 59"/>
                  <a:gd name="T71" fmla="*/ 56 h 106"/>
                  <a:gd name="T72" fmla="*/ 27 w 59"/>
                  <a:gd name="T73" fmla="*/ 67 h 106"/>
                  <a:gd name="T74" fmla="*/ 27 w 59"/>
                  <a:gd name="T75" fmla="*/ 72 h 106"/>
                  <a:gd name="T76" fmla="*/ 22 w 59"/>
                  <a:gd name="T77" fmla="*/ 80 h 106"/>
                  <a:gd name="T78" fmla="*/ 33 w 59"/>
                  <a:gd name="T79" fmla="*/ 69 h 106"/>
                  <a:gd name="T80" fmla="*/ 36 w 59"/>
                  <a:gd name="T81" fmla="*/ 60 h 106"/>
                  <a:gd name="T82" fmla="*/ 40 w 59"/>
                  <a:gd name="T83" fmla="*/ 62 h 106"/>
                  <a:gd name="T84" fmla="*/ 43 w 59"/>
                  <a:gd name="T85" fmla="*/ 70 h 106"/>
                  <a:gd name="T86" fmla="*/ 39 w 59"/>
                  <a:gd name="T87" fmla="*/ 79 h 106"/>
                  <a:gd name="T88" fmla="*/ 36 w 59"/>
                  <a:gd name="T89" fmla="*/ 81 h 106"/>
                  <a:gd name="T90" fmla="*/ 33 w 59"/>
                  <a:gd name="T91" fmla="*/ 72 h 106"/>
                  <a:gd name="T92" fmla="*/ 33 w 59"/>
                  <a:gd name="T93" fmla="*/ 69 h 106"/>
                  <a:gd name="T94" fmla="*/ 24 w 59"/>
                  <a:gd name="T95" fmla="*/ 40 h 106"/>
                  <a:gd name="T96" fmla="*/ 21 w 59"/>
                  <a:gd name="T97" fmla="*/ 38 h 106"/>
                  <a:gd name="T98" fmla="*/ 17 w 59"/>
                  <a:gd name="T99" fmla="*/ 30 h 106"/>
                  <a:gd name="T100" fmla="*/ 20 w 59"/>
                  <a:gd name="T101" fmla="*/ 23 h 106"/>
                  <a:gd name="T102" fmla="*/ 23 w 59"/>
                  <a:gd name="T103" fmla="*/ 21 h 106"/>
                  <a:gd name="T104" fmla="*/ 27 w 59"/>
                  <a:gd name="T105" fmla="*/ 30 h 106"/>
                  <a:gd name="T106" fmla="*/ 27 w 59"/>
                  <a:gd name="T107" fmla="*/ 31 h 106"/>
                  <a:gd name="T108" fmla="*/ 24 w 59"/>
                  <a:gd name="T109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9" h="106">
                    <a:moveTo>
                      <a:pt x="22" y="80"/>
                    </a:moveTo>
                    <a:cubicBezTo>
                      <a:pt x="20" y="79"/>
                      <a:pt x="19" y="78"/>
                      <a:pt x="18" y="77"/>
                    </a:cubicBezTo>
                    <a:cubicBezTo>
                      <a:pt x="18" y="76"/>
                      <a:pt x="17" y="74"/>
                      <a:pt x="17" y="72"/>
                    </a:cubicBezTo>
                    <a:cubicBezTo>
                      <a:pt x="16" y="69"/>
                      <a:pt x="12" y="67"/>
                      <a:pt x="8" y="67"/>
                    </a:cubicBezTo>
                    <a:cubicBezTo>
                      <a:pt x="4" y="67"/>
                      <a:pt x="0" y="71"/>
                      <a:pt x="1" y="77"/>
                    </a:cubicBezTo>
                    <a:cubicBezTo>
                      <a:pt x="3" y="82"/>
                      <a:pt x="5" y="87"/>
                      <a:pt x="10" y="90"/>
                    </a:cubicBezTo>
                    <a:cubicBezTo>
                      <a:pt x="12" y="91"/>
                      <a:pt x="15" y="92"/>
                      <a:pt x="18" y="93"/>
                    </a:cubicBezTo>
                    <a:cubicBezTo>
                      <a:pt x="23" y="94"/>
                      <a:pt x="27" y="97"/>
                      <a:pt x="27" y="100"/>
                    </a:cubicBezTo>
                    <a:cubicBezTo>
                      <a:pt x="27" y="104"/>
                      <a:pt x="28" y="106"/>
                      <a:pt x="30" y="106"/>
                    </a:cubicBezTo>
                    <a:cubicBezTo>
                      <a:pt x="31" y="106"/>
                      <a:pt x="33" y="104"/>
                      <a:pt x="33" y="100"/>
                    </a:cubicBezTo>
                    <a:cubicBezTo>
                      <a:pt x="33" y="97"/>
                      <a:pt x="36" y="94"/>
                      <a:pt x="41" y="93"/>
                    </a:cubicBezTo>
                    <a:cubicBezTo>
                      <a:pt x="44" y="92"/>
                      <a:pt x="46" y="91"/>
                      <a:pt x="48" y="90"/>
                    </a:cubicBezTo>
                    <a:cubicBezTo>
                      <a:pt x="56" y="85"/>
                      <a:pt x="59" y="78"/>
                      <a:pt x="59" y="68"/>
                    </a:cubicBezTo>
                    <a:cubicBezTo>
                      <a:pt x="59" y="61"/>
                      <a:pt x="57" y="55"/>
                      <a:pt x="51" y="51"/>
                    </a:cubicBezTo>
                    <a:cubicBezTo>
                      <a:pt x="49" y="50"/>
                      <a:pt x="46" y="48"/>
                      <a:pt x="42" y="46"/>
                    </a:cubicBezTo>
                    <a:cubicBezTo>
                      <a:pt x="37" y="44"/>
                      <a:pt x="33" y="38"/>
                      <a:pt x="33" y="33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25"/>
                      <a:pt x="35" y="20"/>
                      <a:pt x="37" y="22"/>
                    </a:cubicBezTo>
                    <a:cubicBezTo>
                      <a:pt x="39" y="22"/>
                      <a:pt x="40" y="23"/>
                      <a:pt x="41" y="25"/>
                    </a:cubicBezTo>
                    <a:cubicBezTo>
                      <a:pt x="41" y="26"/>
                      <a:pt x="42" y="27"/>
                      <a:pt x="42" y="29"/>
                    </a:cubicBezTo>
                    <a:cubicBezTo>
                      <a:pt x="42" y="31"/>
                      <a:pt x="46" y="32"/>
                      <a:pt x="50" y="32"/>
                    </a:cubicBezTo>
                    <a:cubicBezTo>
                      <a:pt x="54" y="32"/>
                      <a:pt x="58" y="28"/>
                      <a:pt x="56" y="23"/>
                    </a:cubicBezTo>
                    <a:cubicBezTo>
                      <a:pt x="54" y="18"/>
                      <a:pt x="52" y="15"/>
                      <a:pt x="48" y="12"/>
                    </a:cubicBezTo>
                    <a:cubicBezTo>
                      <a:pt x="46" y="11"/>
                      <a:pt x="43" y="10"/>
                      <a:pt x="40" y="9"/>
                    </a:cubicBezTo>
                    <a:cubicBezTo>
                      <a:pt x="36" y="8"/>
                      <a:pt x="33" y="6"/>
                      <a:pt x="33" y="4"/>
                    </a:cubicBezTo>
                    <a:cubicBezTo>
                      <a:pt x="33" y="1"/>
                      <a:pt x="31" y="0"/>
                      <a:pt x="30" y="0"/>
                    </a:cubicBezTo>
                    <a:cubicBezTo>
                      <a:pt x="28" y="0"/>
                      <a:pt x="27" y="1"/>
                      <a:pt x="27" y="4"/>
                    </a:cubicBezTo>
                    <a:cubicBezTo>
                      <a:pt x="27" y="6"/>
                      <a:pt x="25" y="8"/>
                      <a:pt x="22" y="8"/>
                    </a:cubicBezTo>
                    <a:cubicBezTo>
                      <a:pt x="21" y="8"/>
                      <a:pt x="19" y="8"/>
                      <a:pt x="18" y="9"/>
                    </a:cubicBezTo>
                    <a:cubicBezTo>
                      <a:pt x="15" y="10"/>
                      <a:pt x="12" y="12"/>
                      <a:pt x="9" y="15"/>
                    </a:cubicBezTo>
                    <a:cubicBezTo>
                      <a:pt x="7" y="17"/>
                      <a:pt x="5" y="19"/>
                      <a:pt x="4" y="22"/>
                    </a:cubicBezTo>
                    <a:cubicBezTo>
                      <a:pt x="3" y="25"/>
                      <a:pt x="2" y="29"/>
                      <a:pt x="2" y="32"/>
                    </a:cubicBezTo>
                    <a:cubicBezTo>
                      <a:pt x="2" y="35"/>
                      <a:pt x="2" y="37"/>
                      <a:pt x="3" y="40"/>
                    </a:cubicBezTo>
                    <a:cubicBezTo>
                      <a:pt x="4" y="44"/>
                      <a:pt x="9" y="50"/>
                      <a:pt x="14" y="52"/>
                    </a:cubicBezTo>
                    <a:cubicBezTo>
                      <a:pt x="16" y="53"/>
                      <a:pt x="19" y="54"/>
                      <a:pt x="22" y="55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26" y="56"/>
                      <a:pt x="27" y="61"/>
                      <a:pt x="27" y="67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7" y="77"/>
                      <a:pt x="25" y="81"/>
                      <a:pt x="22" y="80"/>
                    </a:cubicBezTo>
                    <a:close/>
                    <a:moveTo>
                      <a:pt x="33" y="69"/>
                    </a:moveTo>
                    <a:cubicBezTo>
                      <a:pt x="33" y="63"/>
                      <a:pt x="34" y="59"/>
                      <a:pt x="36" y="60"/>
                    </a:cubicBezTo>
                    <a:cubicBezTo>
                      <a:pt x="38" y="61"/>
                      <a:pt x="39" y="62"/>
                      <a:pt x="40" y="62"/>
                    </a:cubicBezTo>
                    <a:cubicBezTo>
                      <a:pt x="42" y="64"/>
                      <a:pt x="43" y="67"/>
                      <a:pt x="43" y="70"/>
                    </a:cubicBezTo>
                    <a:cubicBezTo>
                      <a:pt x="43" y="75"/>
                      <a:pt x="42" y="78"/>
                      <a:pt x="39" y="79"/>
                    </a:cubicBezTo>
                    <a:cubicBezTo>
                      <a:pt x="39" y="80"/>
                      <a:pt x="37" y="80"/>
                      <a:pt x="36" y="81"/>
                    </a:cubicBezTo>
                    <a:cubicBezTo>
                      <a:pt x="34" y="81"/>
                      <a:pt x="33" y="77"/>
                      <a:pt x="33" y="72"/>
                    </a:cubicBezTo>
                    <a:cubicBezTo>
                      <a:pt x="33" y="69"/>
                      <a:pt x="33" y="69"/>
                      <a:pt x="33" y="69"/>
                    </a:cubicBezTo>
                    <a:close/>
                    <a:moveTo>
                      <a:pt x="24" y="40"/>
                    </a:moveTo>
                    <a:cubicBezTo>
                      <a:pt x="23" y="39"/>
                      <a:pt x="22" y="39"/>
                      <a:pt x="21" y="38"/>
                    </a:cubicBezTo>
                    <a:cubicBezTo>
                      <a:pt x="18" y="36"/>
                      <a:pt x="17" y="34"/>
                      <a:pt x="17" y="30"/>
                    </a:cubicBezTo>
                    <a:cubicBezTo>
                      <a:pt x="17" y="27"/>
                      <a:pt x="18" y="25"/>
                      <a:pt x="20" y="23"/>
                    </a:cubicBezTo>
                    <a:cubicBezTo>
                      <a:pt x="20" y="22"/>
                      <a:pt x="22" y="22"/>
                      <a:pt x="23" y="21"/>
                    </a:cubicBezTo>
                    <a:cubicBezTo>
                      <a:pt x="25" y="20"/>
                      <a:pt x="27" y="25"/>
                      <a:pt x="27" y="30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6"/>
                      <a:pt x="26" y="41"/>
                      <a:pt x="24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9C37ACD0-A1FA-41A1-A774-A180A6BDDA1A}"/>
              </a:ext>
            </a:extLst>
          </p:cNvPr>
          <p:cNvGrpSpPr/>
          <p:nvPr/>
        </p:nvGrpSpPr>
        <p:grpSpPr>
          <a:xfrm>
            <a:off x="8505825" y="3528672"/>
            <a:ext cx="558800" cy="558800"/>
            <a:chOff x="13530" y="6618"/>
            <a:chExt cx="880" cy="880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60D9CEE8-744F-409A-9AA9-FE6335E0B04C}"/>
                </a:ext>
              </a:extLst>
            </p:cNvPr>
            <p:cNvSpPr/>
            <p:nvPr/>
          </p:nvSpPr>
          <p:spPr>
            <a:xfrm>
              <a:off x="13530" y="6618"/>
              <a:ext cx="880" cy="88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89" name="Group 25">
              <a:extLst>
                <a:ext uri="{FF2B5EF4-FFF2-40B4-BE49-F238E27FC236}">
                  <a16:creationId xmlns:a16="http://schemas.microsoft.com/office/drawing/2014/main" id="{E7AB4BEA-DB38-425B-9B65-5306D414BCF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3722" y="6785"/>
              <a:ext cx="495" cy="544"/>
              <a:chOff x="5449" y="693"/>
              <a:chExt cx="551" cy="605"/>
            </a:xfrm>
            <a:solidFill>
              <a:schemeClr val="bg1"/>
            </a:solidFill>
          </p:grpSpPr>
          <p:sp>
            <p:nvSpPr>
              <p:cNvPr id="90" name="Freeform 26">
                <a:extLst>
                  <a:ext uri="{FF2B5EF4-FFF2-40B4-BE49-F238E27FC236}">
                    <a16:creationId xmlns:a16="http://schemas.microsoft.com/office/drawing/2014/main" id="{22315BC9-4B4C-4B29-8E87-2565F815EF11}"/>
                  </a:ext>
                </a:extLst>
              </p:cNvPr>
              <p:cNvSpPr/>
              <p:nvPr/>
            </p:nvSpPr>
            <p:spPr bwMode="auto">
              <a:xfrm>
                <a:off x="5555" y="1002"/>
                <a:ext cx="125" cy="136"/>
              </a:xfrm>
              <a:custGeom>
                <a:avLst/>
                <a:gdLst>
                  <a:gd name="T0" fmla="*/ 89 w 102"/>
                  <a:gd name="T1" fmla="*/ 2 h 111"/>
                  <a:gd name="T2" fmla="*/ 14 w 102"/>
                  <a:gd name="T3" fmla="*/ 22 h 111"/>
                  <a:gd name="T4" fmla="*/ 1 w 102"/>
                  <a:gd name="T5" fmla="*/ 41 h 111"/>
                  <a:gd name="T6" fmla="*/ 0 w 102"/>
                  <a:gd name="T7" fmla="*/ 56 h 111"/>
                  <a:gd name="T8" fmla="*/ 1 w 102"/>
                  <a:gd name="T9" fmla="*/ 71 h 111"/>
                  <a:gd name="T10" fmla="*/ 14 w 102"/>
                  <a:gd name="T11" fmla="*/ 90 h 111"/>
                  <a:gd name="T12" fmla="*/ 89 w 102"/>
                  <a:gd name="T13" fmla="*/ 110 h 111"/>
                  <a:gd name="T14" fmla="*/ 101 w 102"/>
                  <a:gd name="T15" fmla="*/ 99 h 111"/>
                  <a:gd name="T16" fmla="*/ 100 w 102"/>
                  <a:gd name="T17" fmla="*/ 56 h 111"/>
                  <a:gd name="T18" fmla="*/ 101 w 102"/>
                  <a:gd name="T19" fmla="*/ 13 h 111"/>
                  <a:gd name="T20" fmla="*/ 89 w 102"/>
                  <a:gd name="T21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111">
                    <a:moveTo>
                      <a:pt x="89" y="2"/>
                    </a:moveTo>
                    <a:cubicBezTo>
                      <a:pt x="59" y="7"/>
                      <a:pt x="33" y="14"/>
                      <a:pt x="14" y="22"/>
                    </a:cubicBezTo>
                    <a:cubicBezTo>
                      <a:pt x="7" y="25"/>
                      <a:pt x="1" y="34"/>
                      <a:pt x="1" y="41"/>
                    </a:cubicBezTo>
                    <a:cubicBezTo>
                      <a:pt x="0" y="46"/>
                      <a:pt x="0" y="51"/>
                      <a:pt x="0" y="56"/>
                    </a:cubicBezTo>
                    <a:cubicBezTo>
                      <a:pt x="0" y="61"/>
                      <a:pt x="0" y="66"/>
                      <a:pt x="1" y="71"/>
                    </a:cubicBezTo>
                    <a:cubicBezTo>
                      <a:pt x="1" y="78"/>
                      <a:pt x="7" y="87"/>
                      <a:pt x="14" y="90"/>
                    </a:cubicBezTo>
                    <a:cubicBezTo>
                      <a:pt x="33" y="98"/>
                      <a:pt x="59" y="105"/>
                      <a:pt x="89" y="110"/>
                    </a:cubicBezTo>
                    <a:cubicBezTo>
                      <a:pt x="97" y="111"/>
                      <a:pt x="102" y="106"/>
                      <a:pt x="101" y="99"/>
                    </a:cubicBezTo>
                    <a:cubicBezTo>
                      <a:pt x="100" y="85"/>
                      <a:pt x="100" y="70"/>
                      <a:pt x="100" y="56"/>
                    </a:cubicBezTo>
                    <a:cubicBezTo>
                      <a:pt x="100" y="42"/>
                      <a:pt x="100" y="27"/>
                      <a:pt x="101" y="13"/>
                    </a:cubicBezTo>
                    <a:cubicBezTo>
                      <a:pt x="102" y="6"/>
                      <a:pt x="97" y="0"/>
                      <a:pt x="8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1" name="Freeform 27">
                <a:extLst>
                  <a:ext uri="{FF2B5EF4-FFF2-40B4-BE49-F238E27FC236}">
                    <a16:creationId xmlns:a16="http://schemas.microsoft.com/office/drawing/2014/main" id="{BE8E22AE-4637-4152-A46F-6B561329E393}"/>
                  </a:ext>
                </a:extLst>
              </p:cNvPr>
              <p:cNvSpPr/>
              <p:nvPr/>
            </p:nvSpPr>
            <p:spPr bwMode="auto">
              <a:xfrm>
                <a:off x="5568" y="1138"/>
                <a:ext cx="142" cy="143"/>
              </a:xfrm>
              <a:custGeom>
                <a:avLst/>
                <a:gdLst>
                  <a:gd name="T0" fmla="*/ 106 w 116"/>
                  <a:gd name="T1" fmla="*/ 114 h 117"/>
                  <a:gd name="T2" fmla="*/ 114 w 116"/>
                  <a:gd name="T3" fmla="*/ 106 h 117"/>
                  <a:gd name="T4" fmla="*/ 97 w 116"/>
                  <a:gd name="T5" fmla="*/ 35 h 117"/>
                  <a:gd name="T6" fmla="*/ 81 w 116"/>
                  <a:gd name="T7" fmla="*/ 20 h 117"/>
                  <a:gd name="T8" fmla="*/ 10 w 116"/>
                  <a:gd name="T9" fmla="*/ 3 h 117"/>
                  <a:gd name="T10" fmla="*/ 2 w 116"/>
                  <a:gd name="T11" fmla="*/ 11 h 117"/>
                  <a:gd name="T12" fmla="*/ 106 w 116"/>
                  <a:gd name="T13" fmla="*/ 11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7">
                    <a:moveTo>
                      <a:pt x="106" y="114"/>
                    </a:moveTo>
                    <a:cubicBezTo>
                      <a:pt x="113" y="117"/>
                      <a:pt x="116" y="113"/>
                      <a:pt x="114" y="106"/>
                    </a:cubicBezTo>
                    <a:cubicBezTo>
                      <a:pt x="106" y="85"/>
                      <a:pt x="100" y="61"/>
                      <a:pt x="97" y="35"/>
                    </a:cubicBezTo>
                    <a:cubicBezTo>
                      <a:pt x="95" y="28"/>
                      <a:pt x="89" y="21"/>
                      <a:pt x="81" y="20"/>
                    </a:cubicBezTo>
                    <a:cubicBezTo>
                      <a:pt x="55" y="16"/>
                      <a:pt x="31" y="10"/>
                      <a:pt x="10" y="3"/>
                    </a:cubicBezTo>
                    <a:cubicBezTo>
                      <a:pt x="3" y="0"/>
                      <a:pt x="0" y="4"/>
                      <a:pt x="2" y="11"/>
                    </a:cubicBezTo>
                    <a:cubicBezTo>
                      <a:pt x="21" y="58"/>
                      <a:pt x="58" y="96"/>
                      <a:pt x="106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2" name="Freeform 28">
                <a:extLst>
                  <a:ext uri="{FF2B5EF4-FFF2-40B4-BE49-F238E27FC236}">
                    <a16:creationId xmlns:a16="http://schemas.microsoft.com/office/drawing/2014/main" id="{795A6A28-6427-4A32-BD99-F251FBB67022}"/>
                  </a:ext>
                </a:extLst>
              </p:cNvPr>
              <p:cNvSpPr/>
              <p:nvPr/>
            </p:nvSpPr>
            <p:spPr bwMode="auto">
              <a:xfrm>
                <a:off x="5710" y="847"/>
                <a:ext cx="135" cy="125"/>
              </a:xfrm>
              <a:custGeom>
                <a:avLst/>
                <a:gdLst>
                  <a:gd name="T0" fmla="*/ 22 w 111"/>
                  <a:gd name="T1" fmla="*/ 15 h 102"/>
                  <a:gd name="T2" fmla="*/ 1 w 111"/>
                  <a:gd name="T3" fmla="*/ 90 h 102"/>
                  <a:gd name="T4" fmla="*/ 12 w 111"/>
                  <a:gd name="T5" fmla="*/ 102 h 102"/>
                  <a:gd name="T6" fmla="*/ 55 w 111"/>
                  <a:gd name="T7" fmla="*/ 100 h 102"/>
                  <a:gd name="T8" fmla="*/ 98 w 111"/>
                  <a:gd name="T9" fmla="*/ 102 h 102"/>
                  <a:gd name="T10" fmla="*/ 110 w 111"/>
                  <a:gd name="T11" fmla="*/ 90 h 102"/>
                  <a:gd name="T12" fmla="*/ 89 w 111"/>
                  <a:gd name="T13" fmla="*/ 15 h 102"/>
                  <a:gd name="T14" fmla="*/ 70 w 111"/>
                  <a:gd name="T15" fmla="*/ 1 h 102"/>
                  <a:gd name="T16" fmla="*/ 55 w 111"/>
                  <a:gd name="T17" fmla="*/ 0 h 102"/>
                  <a:gd name="T18" fmla="*/ 41 w 111"/>
                  <a:gd name="T19" fmla="*/ 1 h 102"/>
                  <a:gd name="T20" fmla="*/ 22 w 111"/>
                  <a:gd name="T21" fmla="*/ 1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" h="102">
                    <a:moveTo>
                      <a:pt x="22" y="15"/>
                    </a:moveTo>
                    <a:cubicBezTo>
                      <a:pt x="13" y="34"/>
                      <a:pt x="6" y="59"/>
                      <a:pt x="1" y="90"/>
                    </a:cubicBezTo>
                    <a:cubicBezTo>
                      <a:pt x="0" y="97"/>
                      <a:pt x="5" y="102"/>
                      <a:pt x="12" y="102"/>
                    </a:cubicBezTo>
                    <a:cubicBezTo>
                      <a:pt x="27" y="101"/>
                      <a:pt x="41" y="100"/>
                      <a:pt x="55" y="100"/>
                    </a:cubicBezTo>
                    <a:cubicBezTo>
                      <a:pt x="70" y="100"/>
                      <a:pt x="84" y="101"/>
                      <a:pt x="98" y="102"/>
                    </a:cubicBezTo>
                    <a:cubicBezTo>
                      <a:pt x="106" y="102"/>
                      <a:pt x="111" y="97"/>
                      <a:pt x="110" y="90"/>
                    </a:cubicBezTo>
                    <a:cubicBezTo>
                      <a:pt x="105" y="59"/>
                      <a:pt x="98" y="34"/>
                      <a:pt x="89" y="15"/>
                    </a:cubicBezTo>
                    <a:cubicBezTo>
                      <a:pt x="86" y="8"/>
                      <a:pt x="78" y="2"/>
                      <a:pt x="70" y="1"/>
                    </a:cubicBezTo>
                    <a:cubicBezTo>
                      <a:pt x="65" y="1"/>
                      <a:pt x="60" y="0"/>
                      <a:pt x="55" y="0"/>
                    </a:cubicBezTo>
                    <a:cubicBezTo>
                      <a:pt x="51" y="0"/>
                      <a:pt x="46" y="1"/>
                      <a:pt x="41" y="1"/>
                    </a:cubicBezTo>
                    <a:cubicBezTo>
                      <a:pt x="33" y="2"/>
                      <a:pt x="25" y="8"/>
                      <a:pt x="2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3" name="Freeform 29">
                <a:extLst>
                  <a:ext uri="{FF2B5EF4-FFF2-40B4-BE49-F238E27FC236}">
                    <a16:creationId xmlns:a16="http://schemas.microsoft.com/office/drawing/2014/main" id="{B4B48CBB-E081-482F-B86C-5AB3A0E845BD}"/>
                  </a:ext>
                </a:extLst>
              </p:cNvPr>
              <p:cNvSpPr/>
              <p:nvPr/>
            </p:nvSpPr>
            <p:spPr bwMode="auto">
              <a:xfrm>
                <a:off x="5568" y="860"/>
                <a:ext cx="142" cy="143"/>
              </a:xfrm>
              <a:custGeom>
                <a:avLst/>
                <a:gdLst>
                  <a:gd name="T0" fmla="*/ 106 w 116"/>
                  <a:gd name="T1" fmla="*/ 3 h 117"/>
                  <a:gd name="T2" fmla="*/ 2 w 116"/>
                  <a:gd name="T3" fmla="*/ 106 h 117"/>
                  <a:gd name="T4" fmla="*/ 10 w 116"/>
                  <a:gd name="T5" fmla="*/ 114 h 117"/>
                  <a:gd name="T6" fmla="*/ 81 w 116"/>
                  <a:gd name="T7" fmla="*/ 97 h 117"/>
                  <a:gd name="T8" fmla="*/ 97 w 116"/>
                  <a:gd name="T9" fmla="*/ 82 h 117"/>
                  <a:gd name="T10" fmla="*/ 114 w 116"/>
                  <a:gd name="T11" fmla="*/ 11 h 117"/>
                  <a:gd name="T12" fmla="*/ 106 w 116"/>
                  <a:gd name="T13" fmla="*/ 3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7">
                    <a:moveTo>
                      <a:pt x="106" y="3"/>
                    </a:moveTo>
                    <a:cubicBezTo>
                      <a:pt x="58" y="21"/>
                      <a:pt x="21" y="59"/>
                      <a:pt x="2" y="106"/>
                    </a:cubicBezTo>
                    <a:cubicBezTo>
                      <a:pt x="0" y="113"/>
                      <a:pt x="3" y="117"/>
                      <a:pt x="10" y="114"/>
                    </a:cubicBezTo>
                    <a:cubicBezTo>
                      <a:pt x="31" y="107"/>
                      <a:pt x="55" y="101"/>
                      <a:pt x="81" y="97"/>
                    </a:cubicBezTo>
                    <a:cubicBezTo>
                      <a:pt x="89" y="96"/>
                      <a:pt x="95" y="89"/>
                      <a:pt x="97" y="82"/>
                    </a:cubicBezTo>
                    <a:cubicBezTo>
                      <a:pt x="100" y="56"/>
                      <a:pt x="106" y="31"/>
                      <a:pt x="114" y="11"/>
                    </a:cubicBezTo>
                    <a:cubicBezTo>
                      <a:pt x="116" y="4"/>
                      <a:pt x="113" y="0"/>
                      <a:pt x="10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Freeform 30">
                <a:extLst>
                  <a:ext uri="{FF2B5EF4-FFF2-40B4-BE49-F238E27FC236}">
                    <a16:creationId xmlns:a16="http://schemas.microsoft.com/office/drawing/2014/main" id="{EBA3F997-24BE-40DB-97E2-6AABC5A60451}"/>
                  </a:ext>
                </a:extLst>
              </p:cNvPr>
              <p:cNvSpPr/>
              <p:nvPr/>
            </p:nvSpPr>
            <p:spPr bwMode="auto">
              <a:xfrm>
                <a:off x="5845" y="860"/>
                <a:ext cx="143" cy="143"/>
              </a:xfrm>
              <a:custGeom>
                <a:avLst/>
                <a:gdLst>
                  <a:gd name="T0" fmla="*/ 19 w 116"/>
                  <a:gd name="T1" fmla="*/ 82 h 117"/>
                  <a:gd name="T2" fmla="*/ 34 w 116"/>
                  <a:gd name="T3" fmla="*/ 97 h 117"/>
                  <a:gd name="T4" fmla="*/ 106 w 116"/>
                  <a:gd name="T5" fmla="*/ 114 h 117"/>
                  <a:gd name="T6" fmla="*/ 114 w 116"/>
                  <a:gd name="T7" fmla="*/ 106 h 117"/>
                  <a:gd name="T8" fmla="*/ 10 w 116"/>
                  <a:gd name="T9" fmla="*/ 3 h 117"/>
                  <a:gd name="T10" fmla="*/ 2 w 116"/>
                  <a:gd name="T11" fmla="*/ 11 h 117"/>
                  <a:gd name="T12" fmla="*/ 19 w 116"/>
                  <a:gd name="T13" fmla="*/ 8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7">
                    <a:moveTo>
                      <a:pt x="19" y="82"/>
                    </a:moveTo>
                    <a:cubicBezTo>
                      <a:pt x="21" y="89"/>
                      <a:pt x="27" y="96"/>
                      <a:pt x="34" y="97"/>
                    </a:cubicBezTo>
                    <a:cubicBezTo>
                      <a:pt x="61" y="101"/>
                      <a:pt x="85" y="107"/>
                      <a:pt x="106" y="114"/>
                    </a:cubicBezTo>
                    <a:cubicBezTo>
                      <a:pt x="113" y="117"/>
                      <a:pt x="116" y="113"/>
                      <a:pt x="114" y="106"/>
                    </a:cubicBezTo>
                    <a:cubicBezTo>
                      <a:pt x="95" y="59"/>
                      <a:pt x="58" y="21"/>
                      <a:pt x="10" y="3"/>
                    </a:cubicBezTo>
                    <a:cubicBezTo>
                      <a:pt x="3" y="0"/>
                      <a:pt x="0" y="4"/>
                      <a:pt x="2" y="11"/>
                    </a:cubicBezTo>
                    <a:cubicBezTo>
                      <a:pt x="10" y="31"/>
                      <a:pt x="15" y="56"/>
                      <a:pt x="19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5" name="Freeform 31">
                <a:extLst>
                  <a:ext uri="{FF2B5EF4-FFF2-40B4-BE49-F238E27FC236}">
                    <a16:creationId xmlns:a16="http://schemas.microsoft.com/office/drawing/2014/main" id="{42430A1D-65CD-4891-9068-0AC468C38246}"/>
                  </a:ext>
                </a:extLst>
              </p:cNvPr>
              <p:cNvSpPr/>
              <p:nvPr/>
            </p:nvSpPr>
            <p:spPr bwMode="auto">
              <a:xfrm>
                <a:off x="5875" y="1002"/>
                <a:ext cx="125" cy="136"/>
              </a:xfrm>
              <a:custGeom>
                <a:avLst/>
                <a:gdLst>
                  <a:gd name="T0" fmla="*/ 101 w 102"/>
                  <a:gd name="T1" fmla="*/ 41 h 111"/>
                  <a:gd name="T2" fmla="*/ 88 w 102"/>
                  <a:gd name="T3" fmla="*/ 22 h 111"/>
                  <a:gd name="T4" fmla="*/ 13 w 102"/>
                  <a:gd name="T5" fmla="*/ 2 h 111"/>
                  <a:gd name="T6" fmla="*/ 1 w 102"/>
                  <a:gd name="T7" fmla="*/ 13 h 111"/>
                  <a:gd name="T8" fmla="*/ 2 w 102"/>
                  <a:gd name="T9" fmla="*/ 56 h 111"/>
                  <a:gd name="T10" fmla="*/ 1 w 102"/>
                  <a:gd name="T11" fmla="*/ 99 h 111"/>
                  <a:gd name="T12" fmla="*/ 13 w 102"/>
                  <a:gd name="T13" fmla="*/ 110 h 111"/>
                  <a:gd name="T14" fmla="*/ 88 w 102"/>
                  <a:gd name="T15" fmla="*/ 90 h 111"/>
                  <a:gd name="T16" fmla="*/ 101 w 102"/>
                  <a:gd name="T17" fmla="*/ 71 h 111"/>
                  <a:gd name="T18" fmla="*/ 102 w 102"/>
                  <a:gd name="T19" fmla="*/ 56 h 111"/>
                  <a:gd name="T20" fmla="*/ 101 w 102"/>
                  <a:gd name="T21" fmla="*/ 4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111">
                    <a:moveTo>
                      <a:pt x="101" y="41"/>
                    </a:moveTo>
                    <a:cubicBezTo>
                      <a:pt x="101" y="34"/>
                      <a:pt x="95" y="25"/>
                      <a:pt x="88" y="22"/>
                    </a:cubicBezTo>
                    <a:cubicBezTo>
                      <a:pt x="69" y="14"/>
                      <a:pt x="43" y="7"/>
                      <a:pt x="13" y="2"/>
                    </a:cubicBezTo>
                    <a:cubicBezTo>
                      <a:pt x="5" y="0"/>
                      <a:pt x="0" y="6"/>
                      <a:pt x="1" y="13"/>
                    </a:cubicBezTo>
                    <a:cubicBezTo>
                      <a:pt x="1" y="27"/>
                      <a:pt x="2" y="42"/>
                      <a:pt x="2" y="56"/>
                    </a:cubicBezTo>
                    <a:cubicBezTo>
                      <a:pt x="2" y="70"/>
                      <a:pt x="1" y="85"/>
                      <a:pt x="1" y="99"/>
                    </a:cubicBezTo>
                    <a:cubicBezTo>
                      <a:pt x="0" y="106"/>
                      <a:pt x="5" y="111"/>
                      <a:pt x="13" y="110"/>
                    </a:cubicBezTo>
                    <a:cubicBezTo>
                      <a:pt x="43" y="105"/>
                      <a:pt x="69" y="98"/>
                      <a:pt x="88" y="90"/>
                    </a:cubicBezTo>
                    <a:cubicBezTo>
                      <a:pt x="95" y="87"/>
                      <a:pt x="101" y="78"/>
                      <a:pt x="101" y="71"/>
                    </a:cubicBezTo>
                    <a:cubicBezTo>
                      <a:pt x="102" y="66"/>
                      <a:pt x="102" y="61"/>
                      <a:pt x="102" y="56"/>
                    </a:cubicBezTo>
                    <a:cubicBezTo>
                      <a:pt x="102" y="51"/>
                      <a:pt x="102" y="46"/>
                      <a:pt x="101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Freeform 32">
                <a:extLst>
                  <a:ext uri="{FF2B5EF4-FFF2-40B4-BE49-F238E27FC236}">
                    <a16:creationId xmlns:a16="http://schemas.microsoft.com/office/drawing/2014/main" id="{D5727772-510B-4486-9F16-77040F238A62}"/>
                  </a:ext>
                </a:extLst>
              </p:cNvPr>
              <p:cNvSpPr/>
              <p:nvPr/>
            </p:nvSpPr>
            <p:spPr bwMode="auto">
              <a:xfrm>
                <a:off x="5702" y="994"/>
                <a:ext cx="151" cy="151"/>
              </a:xfrm>
              <a:custGeom>
                <a:avLst/>
                <a:gdLst>
                  <a:gd name="T0" fmla="*/ 123 w 123"/>
                  <a:gd name="T1" fmla="*/ 62 h 123"/>
                  <a:gd name="T2" fmla="*/ 121 w 123"/>
                  <a:gd name="T3" fmla="*/ 17 h 123"/>
                  <a:gd name="T4" fmla="*/ 107 w 123"/>
                  <a:gd name="T5" fmla="*/ 2 h 123"/>
                  <a:gd name="T6" fmla="*/ 61 w 123"/>
                  <a:gd name="T7" fmla="*/ 0 h 123"/>
                  <a:gd name="T8" fmla="*/ 16 w 123"/>
                  <a:gd name="T9" fmla="*/ 2 h 123"/>
                  <a:gd name="T10" fmla="*/ 2 w 123"/>
                  <a:gd name="T11" fmla="*/ 17 h 123"/>
                  <a:gd name="T12" fmla="*/ 0 w 123"/>
                  <a:gd name="T13" fmla="*/ 62 h 123"/>
                  <a:gd name="T14" fmla="*/ 2 w 123"/>
                  <a:gd name="T15" fmla="*/ 107 h 123"/>
                  <a:gd name="T16" fmla="*/ 16 w 123"/>
                  <a:gd name="T17" fmla="*/ 122 h 123"/>
                  <a:gd name="T18" fmla="*/ 61 w 123"/>
                  <a:gd name="T19" fmla="*/ 123 h 123"/>
                  <a:gd name="T20" fmla="*/ 107 w 123"/>
                  <a:gd name="T21" fmla="*/ 122 h 123"/>
                  <a:gd name="T22" fmla="*/ 121 w 123"/>
                  <a:gd name="T23" fmla="*/ 107 h 123"/>
                  <a:gd name="T24" fmla="*/ 123 w 123"/>
                  <a:gd name="T25" fmla="*/ 6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3" h="123">
                    <a:moveTo>
                      <a:pt x="123" y="62"/>
                    </a:moveTo>
                    <a:cubicBezTo>
                      <a:pt x="123" y="46"/>
                      <a:pt x="122" y="31"/>
                      <a:pt x="121" y="17"/>
                    </a:cubicBezTo>
                    <a:cubicBezTo>
                      <a:pt x="121" y="9"/>
                      <a:pt x="114" y="3"/>
                      <a:pt x="107" y="2"/>
                    </a:cubicBezTo>
                    <a:cubicBezTo>
                      <a:pt x="92" y="1"/>
                      <a:pt x="77" y="0"/>
                      <a:pt x="61" y="0"/>
                    </a:cubicBezTo>
                    <a:cubicBezTo>
                      <a:pt x="46" y="0"/>
                      <a:pt x="31" y="1"/>
                      <a:pt x="16" y="2"/>
                    </a:cubicBezTo>
                    <a:cubicBezTo>
                      <a:pt x="9" y="3"/>
                      <a:pt x="2" y="9"/>
                      <a:pt x="2" y="17"/>
                    </a:cubicBezTo>
                    <a:cubicBezTo>
                      <a:pt x="1" y="31"/>
                      <a:pt x="0" y="46"/>
                      <a:pt x="0" y="62"/>
                    </a:cubicBezTo>
                    <a:cubicBezTo>
                      <a:pt x="0" y="78"/>
                      <a:pt x="1" y="93"/>
                      <a:pt x="2" y="107"/>
                    </a:cubicBezTo>
                    <a:cubicBezTo>
                      <a:pt x="2" y="115"/>
                      <a:pt x="9" y="121"/>
                      <a:pt x="16" y="122"/>
                    </a:cubicBezTo>
                    <a:cubicBezTo>
                      <a:pt x="31" y="123"/>
                      <a:pt x="46" y="123"/>
                      <a:pt x="61" y="123"/>
                    </a:cubicBezTo>
                    <a:cubicBezTo>
                      <a:pt x="77" y="123"/>
                      <a:pt x="92" y="123"/>
                      <a:pt x="107" y="122"/>
                    </a:cubicBezTo>
                    <a:cubicBezTo>
                      <a:pt x="114" y="121"/>
                      <a:pt x="121" y="115"/>
                      <a:pt x="121" y="107"/>
                    </a:cubicBezTo>
                    <a:cubicBezTo>
                      <a:pt x="122" y="93"/>
                      <a:pt x="123" y="78"/>
                      <a:pt x="1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7" name="Freeform 33">
                <a:extLst>
                  <a:ext uri="{FF2B5EF4-FFF2-40B4-BE49-F238E27FC236}">
                    <a16:creationId xmlns:a16="http://schemas.microsoft.com/office/drawing/2014/main" id="{28BD8E37-30A3-4404-8330-4720FE86EA80}"/>
                  </a:ext>
                </a:extLst>
              </p:cNvPr>
              <p:cNvSpPr/>
              <p:nvPr/>
            </p:nvSpPr>
            <p:spPr bwMode="auto">
              <a:xfrm>
                <a:off x="5845" y="1138"/>
                <a:ext cx="143" cy="143"/>
              </a:xfrm>
              <a:custGeom>
                <a:avLst/>
                <a:gdLst>
                  <a:gd name="T0" fmla="*/ 106 w 116"/>
                  <a:gd name="T1" fmla="*/ 3 h 117"/>
                  <a:gd name="T2" fmla="*/ 34 w 116"/>
                  <a:gd name="T3" fmla="*/ 20 h 117"/>
                  <a:gd name="T4" fmla="*/ 19 w 116"/>
                  <a:gd name="T5" fmla="*/ 35 h 117"/>
                  <a:gd name="T6" fmla="*/ 2 w 116"/>
                  <a:gd name="T7" fmla="*/ 106 h 117"/>
                  <a:gd name="T8" fmla="*/ 10 w 116"/>
                  <a:gd name="T9" fmla="*/ 114 h 117"/>
                  <a:gd name="T10" fmla="*/ 114 w 116"/>
                  <a:gd name="T11" fmla="*/ 11 h 117"/>
                  <a:gd name="T12" fmla="*/ 106 w 116"/>
                  <a:gd name="T13" fmla="*/ 3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7">
                    <a:moveTo>
                      <a:pt x="106" y="3"/>
                    </a:moveTo>
                    <a:cubicBezTo>
                      <a:pt x="85" y="10"/>
                      <a:pt x="61" y="16"/>
                      <a:pt x="34" y="20"/>
                    </a:cubicBezTo>
                    <a:cubicBezTo>
                      <a:pt x="27" y="21"/>
                      <a:pt x="21" y="28"/>
                      <a:pt x="19" y="35"/>
                    </a:cubicBezTo>
                    <a:cubicBezTo>
                      <a:pt x="15" y="61"/>
                      <a:pt x="10" y="85"/>
                      <a:pt x="2" y="106"/>
                    </a:cubicBezTo>
                    <a:cubicBezTo>
                      <a:pt x="0" y="113"/>
                      <a:pt x="3" y="117"/>
                      <a:pt x="10" y="114"/>
                    </a:cubicBezTo>
                    <a:cubicBezTo>
                      <a:pt x="58" y="96"/>
                      <a:pt x="95" y="58"/>
                      <a:pt x="114" y="11"/>
                    </a:cubicBezTo>
                    <a:cubicBezTo>
                      <a:pt x="116" y="4"/>
                      <a:pt x="113" y="0"/>
                      <a:pt x="10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Freeform 34">
                <a:extLst>
                  <a:ext uri="{FF2B5EF4-FFF2-40B4-BE49-F238E27FC236}">
                    <a16:creationId xmlns:a16="http://schemas.microsoft.com/office/drawing/2014/main" id="{D18012F1-6AB8-4951-81F5-D6866B2CF84B}"/>
                  </a:ext>
                </a:extLst>
              </p:cNvPr>
              <p:cNvSpPr/>
              <p:nvPr/>
            </p:nvSpPr>
            <p:spPr bwMode="auto">
              <a:xfrm>
                <a:off x="5710" y="1167"/>
                <a:ext cx="135" cy="125"/>
              </a:xfrm>
              <a:custGeom>
                <a:avLst/>
                <a:gdLst>
                  <a:gd name="T0" fmla="*/ 98 w 111"/>
                  <a:gd name="T1" fmla="*/ 1 h 102"/>
                  <a:gd name="T2" fmla="*/ 55 w 111"/>
                  <a:gd name="T3" fmla="*/ 2 h 102"/>
                  <a:gd name="T4" fmla="*/ 12 w 111"/>
                  <a:gd name="T5" fmla="*/ 1 h 102"/>
                  <a:gd name="T6" fmla="*/ 1 w 111"/>
                  <a:gd name="T7" fmla="*/ 13 h 102"/>
                  <a:gd name="T8" fmla="*/ 22 w 111"/>
                  <a:gd name="T9" fmla="*/ 88 h 102"/>
                  <a:gd name="T10" fmla="*/ 41 w 111"/>
                  <a:gd name="T11" fmla="*/ 102 h 102"/>
                  <a:gd name="T12" fmla="*/ 55 w 111"/>
                  <a:gd name="T13" fmla="*/ 102 h 102"/>
                  <a:gd name="T14" fmla="*/ 70 w 111"/>
                  <a:gd name="T15" fmla="*/ 102 h 102"/>
                  <a:gd name="T16" fmla="*/ 89 w 111"/>
                  <a:gd name="T17" fmla="*/ 88 h 102"/>
                  <a:gd name="T18" fmla="*/ 110 w 111"/>
                  <a:gd name="T19" fmla="*/ 13 h 102"/>
                  <a:gd name="T20" fmla="*/ 98 w 111"/>
                  <a:gd name="T21" fmla="*/ 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" h="102">
                    <a:moveTo>
                      <a:pt x="98" y="1"/>
                    </a:moveTo>
                    <a:cubicBezTo>
                      <a:pt x="84" y="2"/>
                      <a:pt x="70" y="2"/>
                      <a:pt x="55" y="2"/>
                    </a:cubicBezTo>
                    <a:cubicBezTo>
                      <a:pt x="41" y="2"/>
                      <a:pt x="27" y="2"/>
                      <a:pt x="12" y="1"/>
                    </a:cubicBezTo>
                    <a:cubicBezTo>
                      <a:pt x="5" y="0"/>
                      <a:pt x="0" y="6"/>
                      <a:pt x="1" y="13"/>
                    </a:cubicBezTo>
                    <a:cubicBezTo>
                      <a:pt x="6" y="43"/>
                      <a:pt x="13" y="69"/>
                      <a:pt x="22" y="88"/>
                    </a:cubicBezTo>
                    <a:cubicBezTo>
                      <a:pt x="25" y="95"/>
                      <a:pt x="33" y="101"/>
                      <a:pt x="41" y="102"/>
                    </a:cubicBezTo>
                    <a:cubicBezTo>
                      <a:pt x="46" y="102"/>
                      <a:pt x="51" y="102"/>
                      <a:pt x="55" y="102"/>
                    </a:cubicBezTo>
                    <a:cubicBezTo>
                      <a:pt x="60" y="102"/>
                      <a:pt x="65" y="102"/>
                      <a:pt x="70" y="102"/>
                    </a:cubicBezTo>
                    <a:cubicBezTo>
                      <a:pt x="78" y="101"/>
                      <a:pt x="86" y="95"/>
                      <a:pt x="89" y="88"/>
                    </a:cubicBezTo>
                    <a:cubicBezTo>
                      <a:pt x="98" y="69"/>
                      <a:pt x="105" y="43"/>
                      <a:pt x="110" y="13"/>
                    </a:cubicBezTo>
                    <a:cubicBezTo>
                      <a:pt x="111" y="6"/>
                      <a:pt x="106" y="0"/>
                      <a:pt x="9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9" name="Freeform 35">
                <a:extLst>
                  <a:ext uri="{FF2B5EF4-FFF2-40B4-BE49-F238E27FC236}">
                    <a16:creationId xmlns:a16="http://schemas.microsoft.com/office/drawing/2014/main" id="{7D4DDF65-3868-488D-B370-82DA3C957D7F}"/>
                  </a:ext>
                </a:extLst>
              </p:cNvPr>
              <p:cNvSpPr/>
              <p:nvPr/>
            </p:nvSpPr>
            <p:spPr bwMode="auto">
              <a:xfrm>
                <a:off x="5592" y="693"/>
                <a:ext cx="185" cy="160"/>
              </a:xfrm>
              <a:custGeom>
                <a:avLst/>
                <a:gdLst>
                  <a:gd name="T0" fmla="*/ 12 w 151"/>
                  <a:gd name="T1" fmla="*/ 89 h 131"/>
                  <a:gd name="T2" fmla="*/ 15 w 151"/>
                  <a:gd name="T3" fmla="*/ 89 h 131"/>
                  <a:gd name="T4" fmla="*/ 12 w 151"/>
                  <a:gd name="T5" fmla="*/ 93 h 131"/>
                  <a:gd name="T6" fmla="*/ 9 w 151"/>
                  <a:gd name="T7" fmla="*/ 102 h 131"/>
                  <a:gd name="T8" fmla="*/ 9 w 151"/>
                  <a:gd name="T9" fmla="*/ 102 h 131"/>
                  <a:gd name="T10" fmla="*/ 19 w 151"/>
                  <a:gd name="T11" fmla="*/ 103 h 131"/>
                  <a:gd name="T12" fmla="*/ 23 w 151"/>
                  <a:gd name="T13" fmla="*/ 103 h 131"/>
                  <a:gd name="T14" fmla="*/ 22 w 151"/>
                  <a:gd name="T15" fmla="*/ 106 h 131"/>
                  <a:gd name="T16" fmla="*/ 26 w 151"/>
                  <a:gd name="T17" fmla="*/ 119 h 131"/>
                  <a:gd name="T18" fmla="*/ 27 w 151"/>
                  <a:gd name="T19" fmla="*/ 120 h 131"/>
                  <a:gd name="T20" fmla="*/ 37 w 151"/>
                  <a:gd name="T21" fmla="*/ 111 h 131"/>
                  <a:gd name="T22" fmla="*/ 38 w 151"/>
                  <a:gd name="T23" fmla="*/ 99 h 131"/>
                  <a:gd name="T24" fmla="*/ 38 w 151"/>
                  <a:gd name="T25" fmla="*/ 97 h 131"/>
                  <a:gd name="T26" fmla="*/ 41 w 151"/>
                  <a:gd name="T27" fmla="*/ 95 h 131"/>
                  <a:gd name="T28" fmla="*/ 79 w 151"/>
                  <a:gd name="T29" fmla="*/ 72 h 131"/>
                  <a:gd name="T30" fmla="*/ 98 w 151"/>
                  <a:gd name="T31" fmla="*/ 129 h 131"/>
                  <a:gd name="T32" fmla="*/ 102 w 151"/>
                  <a:gd name="T33" fmla="*/ 130 h 131"/>
                  <a:gd name="T34" fmla="*/ 112 w 151"/>
                  <a:gd name="T35" fmla="*/ 121 h 131"/>
                  <a:gd name="T36" fmla="*/ 114 w 151"/>
                  <a:gd name="T37" fmla="*/ 116 h 131"/>
                  <a:gd name="T38" fmla="*/ 103 w 151"/>
                  <a:gd name="T39" fmla="*/ 56 h 131"/>
                  <a:gd name="T40" fmla="*/ 139 w 151"/>
                  <a:gd name="T41" fmla="*/ 31 h 131"/>
                  <a:gd name="T42" fmla="*/ 151 w 151"/>
                  <a:gd name="T43" fmla="*/ 15 h 131"/>
                  <a:gd name="T44" fmla="*/ 150 w 151"/>
                  <a:gd name="T45" fmla="*/ 10 h 131"/>
                  <a:gd name="T46" fmla="*/ 150 w 151"/>
                  <a:gd name="T47" fmla="*/ 10 h 131"/>
                  <a:gd name="T48" fmla="*/ 146 w 151"/>
                  <a:gd name="T49" fmla="*/ 7 h 131"/>
                  <a:gd name="T50" fmla="*/ 127 w 151"/>
                  <a:gd name="T51" fmla="*/ 11 h 131"/>
                  <a:gd name="T52" fmla="*/ 89 w 151"/>
                  <a:gd name="T53" fmla="*/ 34 h 131"/>
                  <a:gd name="T54" fmla="*/ 38 w 151"/>
                  <a:gd name="T55" fmla="*/ 1 h 131"/>
                  <a:gd name="T56" fmla="*/ 33 w 151"/>
                  <a:gd name="T57" fmla="*/ 1 h 131"/>
                  <a:gd name="T58" fmla="*/ 20 w 151"/>
                  <a:gd name="T59" fmla="*/ 7 h 131"/>
                  <a:gd name="T60" fmla="*/ 20 w 151"/>
                  <a:gd name="T61" fmla="*/ 10 h 131"/>
                  <a:gd name="T62" fmla="*/ 65 w 151"/>
                  <a:gd name="T63" fmla="*/ 51 h 131"/>
                  <a:gd name="T64" fmla="*/ 28 w 151"/>
                  <a:gd name="T65" fmla="*/ 76 h 131"/>
                  <a:gd name="T66" fmla="*/ 26 w 151"/>
                  <a:gd name="T67" fmla="*/ 78 h 131"/>
                  <a:gd name="T68" fmla="*/ 24 w 151"/>
                  <a:gd name="T69" fmla="*/ 77 h 131"/>
                  <a:gd name="T70" fmla="*/ 13 w 151"/>
                  <a:gd name="T71" fmla="*/ 74 h 131"/>
                  <a:gd name="T72" fmla="*/ 0 w 151"/>
                  <a:gd name="T73" fmla="*/ 80 h 131"/>
                  <a:gd name="T74" fmla="*/ 1 w 151"/>
                  <a:gd name="T75" fmla="*/ 80 h 131"/>
                  <a:gd name="T76" fmla="*/ 12 w 151"/>
                  <a:gd name="T77" fmla="*/ 8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1" h="131">
                    <a:moveTo>
                      <a:pt x="12" y="89"/>
                    </a:moveTo>
                    <a:cubicBezTo>
                      <a:pt x="13" y="90"/>
                      <a:pt x="14" y="90"/>
                      <a:pt x="15" y="89"/>
                    </a:cubicBezTo>
                    <a:cubicBezTo>
                      <a:pt x="14" y="90"/>
                      <a:pt x="14" y="91"/>
                      <a:pt x="12" y="93"/>
                    </a:cubicBezTo>
                    <a:cubicBezTo>
                      <a:pt x="12" y="93"/>
                      <a:pt x="8" y="100"/>
                      <a:pt x="9" y="102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11" y="105"/>
                      <a:pt x="19" y="103"/>
                      <a:pt x="19" y="103"/>
                    </a:cubicBezTo>
                    <a:cubicBezTo>
                      <a:pt x="21" y="103"/>
                      <a:pt x="23" y="103"/>
                      <a:pt x="23" y="103"/>
                    </a:cubicBezTo>
                    <a:cubicBezTo>
                      <a:pt x="23" y="103"/>
                      <a:pt x="22" y="104"/>
                      <a:pt x="22" y="106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6" y="119"/>
                      <a:pt x="27" y="120"/>
                      <a:pt x="27" y="120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38" y="99"/>
                      <a:pt x="38" y="99"/>
                      <a:pt x="38" y="99"/>
                    </a:cubicBezTo>
                    <a:cubicBezTo>
                      <a:pt x="38" y="98"/>
                      <a:pt x="38" y="97"/>
                      <a:pt x="38" y="97"/>
                    </a:cubicBezTo>
                    <a:cubicBezTo>
                      <a:pt x="38" y="97"/>
                      <a:pt x="41" y="96"/>
                      <a:pt x="41" y="95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98" y="129"/>
                      <a:pt x="98" y="129"/>
                      <a:pt x="98" y="129"/>
                    </a:cubicBezTo>
                    <a:cubicBezTo>
                      <a:pt x="99" y="131"/>
                      <a:pt x="100" y="131"/>
                      <a:pt x="102" y="130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3" y="120"/>
                      <a:pt x="114" y="118"/>
                      <a:pt x="114" y="116"/>
                    </a:cubicBezTo>
                    <a:cubicBezTo>
                      <a:pt x="103" y="56"/>
                      <a:pt x="103" y="56"/>
                      <a:pt x="103" y="56"/>
                    </a:cubicBezTo>
                    <a:cubicBezTo>
                      <a:pt x="139" y="31"/>
                      <a:pt x="139" y="31"/>
                      <a:pt x="139" y="31"/>
                    </a:cubicBezTo>
                    <a:cubicBezTo>
                      <a:pt x="146" y="26"/>
                      <a:pt x="151" y="19"/>
                      <a:pt x="151" y="15"/>
                    </a:cubicBezTo>
                    <a:cubicBezTo>
                      <a:pt x="151" y="13"/>
                      <a:pt x="151" y="11"/>
                      <a:pt x="150" y="10"/>
                    </a:cubicBezTo>
                    <a:cubicBezTo>
                      <a:pt x="150" y="10"/>
                      <a:pt x="150" y="10"/>
                      <a:pt x="150" y="10"/>
                    </a:cubicBezTo>
                    <a:cubicBezTo>
                      <a:pt x="149" y="9"/>
                      <a:pt x="147" y="7"/>
                      <a:pt x="146" y="7"/>
                    </a:cubicBezTo>
                    <a:cubicBezTo>
                      <a:pt x="142" y="5"/>
                      <a:pt x="134" y="7"/>
                      <a:pt x="127" y="1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6" y="0"/>
                      <a:pt x="34" y="0"/>
                      <a:pt x="33" y="1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9"/>
                      <a:pt x="20" y="10"/>
                    </a:cubicBezTo>
                    <a:cubicBezTo>
                      <a:pt x="65" y="51"/>
                      <a:pt x="65" y="51"/>
                      <a:pt x="65" y="51"/>
                    </a:cubicBezTo>
                    <a:cubicBezTo>
                      <a:pt x="28" y="76"/>
                      <a:pt x="28" y="76"/>
                      <a:pt x="28" y="76"/>
                    </a:cubicBezTo>
                    <a:cubicBezTo>
                      <a:pt x="28" y="76"/>
                      <a:pt x="26" y="78"/>
                      <a:pt x="26" y="78"/>
                    </a:cubicBezTo>
                    <a:cubicBezTo>
                      <a:pt x="26" y="78"/>
                      <a:pt x="25" y="78"/>
                      <a:pt x="24" y="77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1" y="80"/>
                      <a:pt x="1" y="80"/>
                    </a:cubicBezTo>
                    <a:lnTo>
                      <a:pt x="12" y="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0" name="Freeform 36">
                <a:extLst>
                  <a:ext uri="{FF2B5EF4-FFF2-40B4-BE49-F238E27FC236}">
                    <a16:creationId xmlns:a16="http://schemas.microsoft.com/office/drawing/2014/main" id="{3A2CB1C4-8592-4206-8239-C3CA09AAAB0E}"/>
                  </a:ext>
                </a:extLst>
              </p:cNvPr>
              <p:cNvSpPr/>
              <p:nvPr/>
            </p:nvSpPr>
            <p:spPr bwMode="auto">
              <a:xfrm>
                <a:off x="5461" y="825"/>
                <a:ext cx="132" cy="206"/>
              </a:xfrm>
              <a:custGeom>
                <a:avLst/>
                <a:gdLst>
                  <a:gd name="T0" fmla="*/ 0 w 108"/>
                  <a:gd name="T1" fmla="*/ 168 h 168"/>
                  <a:gd name="T2" fmla="*/ 3 w 108"/>
                  <a:gd name="T3" fmla="*/ 151 h 168"/>
                  <a:gd name="T4" fmla="*/ 4 w 108"/>
                  <a:gd name="T5" fmla="*/ 145 h 168"/>
                  <a:gd name="T6" fmla="*/ 6 w 108"/>
                  <a:gd name="T7" fmla="*/ 137 h 168"/>
                  <a:gd name="T8" fmla="*/ 8 w 108"/>
                  <a:gd name="T9" fmla="*/ 133 h 168"/>
                  <a:gd name="T10" fmla="*/ 11 w 108"/>
                  <a:gd name="T11" fmla="*/ 121 h 168"/>
                  <a:gd name="T12" fmla="*/ 15 w 108"/>
                  <a:gd name="T13" fmla="*/ 113 h 168"/>
                  <a:gd name="T14" fmla="*/ 21 w 108"/>
                  <a:gd name="T15" fmla="*/ 98 h 168"/>
                  <a:gd name="T16" fmla="*/ 26 w 108"/>
                  <a:gd name="T17" fmla="*/ 88 h 168"/>
                  <a:gd name="T18" fmla="*/ 28 w 108"/>
                  <a:gd name="T19" fmla="*/ 85 h 168"/>
                  <a:gd name="T20" fmla="*/ 32 w 108"/>
                  <a:gd name="T21" fmla="*/ 79 h 168"/>
                  <a:gd name="T22" fmla="*/ 36 w 108"/>
                  <a:gd name="T23" fmla="*/ 72 h 168"/>
                  <a:gd name="T24" fmla="*/ 44 w 108"/>
                  <a:gd name="T25" fmla="*/ 60 h 168"/>
                  <a:gd name="T26" fmla="*/ 56 w 108"/>
                  <a:gd name="T27" fmla="*/ 44 h 168"/>
                  <a:gd name="T28" fmla="*/ 64 w 108"/>
                  <a:gd name="T29" fmla="*/ 35 h 168"/>
                  <a:gd name="T30" fmla="*/ 68 w 108"/>
                  <a:gd name="T31" fmla="*/ 31 h 168"/>
                  <a:gd name="T32" fmla="*/ 78 w 108"/>
                  <a:gd name="T33" fmla="*/ 21 h 168"/>
                  <a:gd name="T34" fmla="*/ 90 w 108"/>
                  <a:gd name="T35" fmla="*/ 11 h 168"/>
                  <a:gd name="T36" fmla="*/ 101 w 108"/>
                  <a:gd name="T37" fmla="*/ 2 h 168"/>
                  <a:gd name="T38" fmla="*/ 103 w 108"/>
                  <a:gd name="T39" fmla="*/ 0 h 168"/>
                  <a:gd name="T40" fmla="*/ 108 w 108"/>
                  <a:gd name="T41" fmla="*/ 7 h 168"/>
                  <a:gd name="T42" fmla="*/ 105 w 108"/>
                  <a:gd name="T43" fmla="*/ 9 h 168"/>
                  <a:gd name="T44" fmla="*/ 94 w 108"/>
                  <a:gd name="T45" fmla="*/ 17 h 168"/>
                  <a:gd name="T46" fmla="*/ 94 w 108"/>
                  <a:gd name="T47" fmla="*/ 17 h 168"/>
                  <a:gd name="T48" fmla="*/ 83 w 108"/>
                  <a:gd name="T49" fmla="*/ 27 h 168"/>
                  <a:gd name="T50" fmla="*/ 73 w 108"/>
                  <a:gd name="T51" fmla="*/ 36 h 168"/>
                  <a:gd name="T52" fmla="*/ 61 w 108"/>
                  <a:gd name="T53" fmla="*/ 48 h 168"/>
                  <a:gd name="T54" fmla="*/ 60 w 108"/>
                  <a:gd name="T55" fmla="*/ 48 h 168"/>
                  <a:gd name="T56" fmla="*/ 48 w 108"/>
                  <a:gd name="T57" fmla="*/ 63 h 168"/>
                  <a:gd name="T58" fmla="*/ 40 w 108"/>
                  <a:gd name="T59" fmla="*/ 74 h 168"/>
                  <a:gd name="T60" fmla="*/ 36 w 108"/>
                  <a:gd name="T61" fmla="*/ 80 h 168"/>
                  <a:gd name="T62" fmla="*/ 31 w 108"/>
                  <a:gd name="T63" fmla="*/ 87 h 168"/>
                  <a:gd name="T64" fmla="*/ 29 w 108"/>
                  <a:gd name="T65" fmla="*/ 90 h 168"/>
                  <a:gd name="T66" fmla="*/ 24 w 108"/>
                  <a:gd name="T67" fmla="*/ 100 h 168"/>
                  <a:gd name="T68" fmla="*/ 17 w 108"/>
                  <a:gd name="T69" fmla="*/ 113 h 168"/>
                  <a:gd name="T70" fmla="*/ 13 w 108"/>
                  <a:gd name="T71" fmla="*/ 121 h 168"/>
                  <a:gd name="T72" fmla="*/ 13 w 108"/>
                  <a:gd name="T73" fmla="*/ 122 h 168"/>
                  <a:gd name="T74" fmla="*/ 9 w 108"/>
                  <a:gd name="T75" fmla="*/ 133 h 168"/>
                  <a:gd name="T76" fmla="*/ 8 w 108"/>
                  <a:gd name="T77" fmla="*/ 137 h 168"/>
                  <a:gd name="T78" fmla="*/ 5 w 108"/>
                  <a:gd name="T79" fmla="*/ 146 h 168"/>
                  <a:gd name="T80" fmla="*/ 3 w 108"/>
                  <a:gd name="T81" fmla="*/ 152 h 168"/>
                  <a:gd name="T82" fmla="*/ 0 w 108"/>
                  <a:gd name="T83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8" h="168">
                    <a:moveTo>
                      <a:pt x="0" y="168"/>
                    </a:moveTo>
                    <a:cubicBezTo>
                      <a:pt x="0" y="162"/>
                      <a:pt x="2" y="157"/>
                      <a:pt x="3" y="151"/>
                    </a:cubicBezTo>
                    <a:cubicBezTo>
                      <a:pt x="3" y="149"/>
                      <a:pt x="4" y="147"/>
                      <a:pt x="4" y="145"/>
                    </a:cubicBezTo>
                    <a:cubicBezTo>
                      <a:pt x="5" y="142"/>
                      <a:pt x="5" y="140"/>
                      <a:pt x="6" y="137"/>
                    </a:cubicBezTo>
                    <a:cubicBezTo>
                      <a:pt x="7" y="136"/>
                      <a:pt x="7" y="134"/>
                      <a:pt x="8" y="133"/>
                    </a:cubicBezTo>
                    <a:cubicBezTo>
                      <a:pt x="11" y="121"/>
                      <a:pt x="11" y="121"/>
                      <a:pt x="11" y="121"/>
                    </a:cubicBezTo>
                    <a:cubicBezTo>
                      <a:pt x="12" y="118"/>
                      <a:pt x="14" y="116"/>
                      <a:pt x="15" y="113"/>
                    </a:cubicBezTo>
                    <a:cubicBezTo>
                      <a:pt x="17" y="108"/>
                      <a:pt x="19" y="103"/>
                      <a:pt x="21" y="98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7" y="87"/>
                      <a:pt x="27" y="86"/>
                      <a:pt x="28" y="85"/>
                    </a:cubicBezTo>
                    <a:cubicBezTo>
                      <a:pt x="29" y="83"/>
                      <a:pt x="30" y="80"/>
                      <a:pt x="32" y="79"/>
                    </a:cubicBezTo>
                    <a:cubicBezTo>
                      <a:pt x="33" y="76"/>
                      <a:pt x="35" y="74"/>
                      <a:pt x="36" y="72"/>
                    </a:cubicBezTo>
                    <a:cubicBezTo>
                      <a:pt x="39" y="68"/>
                      <a:pt x="41" y="64"/>
                      <a:pt x="44" y="60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9" y="41"/>
                      <a:pt x="62" y="38"/>
                      <a:pt x="64" y="35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72" y="27"/>
                      <a:pt x="75" y="24"/>
                      <a:pt x="78" y="21"/>
                    </a:cubicBezTo>
                    <a:cubicBezTo>
                      <a:pt x="90" y="11"/>
                      <a:pt x="90" y="11"/>
                      <a:pt x="90" y="11"/>
                    </a:cubicBezTo>
                    <a:cubicBezTo>
                      <a:pt x="94" y="7"/>
                      <a:pt x="98" y="5"/>
                      <a:pt x="101" y="2"/>
                    </a:cubicBezTo>
                    <a:cubicBezTo>
                      <a:pt x="102" y="2"/>
                      <a:pt x="103" y="1"/>
                      <a:pt x="103" y="0"/>
                    </a:cubicBezTo>
                    <a:cubicBezTo>
                      <a:pt x="108" y="7"/>
                      <a:pt x="108" y="7"/>
                      <a:pt x="108" y="7"/>
                    </a:cubicBezTo>
                    <a:cubicBezTo>
                      <a:pt x="107" y="8"/>
                      <a:pt x="106" y="9"/>
                      <a:pt x="105" y="9"/>
                    </a:cubicBezTo>
                    <a:cubicBezTo>
                      <a:pt x="102" y="11"/>
                      <a:pt x="99" y="14"/>
                      <a:pt x="94" y="17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83" y="27"/>
                      <a:pt x="83" y="27"/>
                      <a:pt x="83" y="27"/>
                    </a:cubicBezTo>
                    <a:cubicBezTo>
                      <a:pt x="80" y="29"/>
                      <a:pt x="76" y="32"/>
                      <a:pt x="73" y="3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45" y="66"/>
                      <a:pt x="42" y="70"/>
                      <a:pt x="40" y="74"/>
                    </a:cubicBezTo>
                    <a:cubicBezTo>
                      <a:pt x="39" y="76"/>
                      <a:pt x="37" y="78"/>
                      <a:pt x="36" y="80"/>
                    </a:cubicBezTo>
                    <a:cubicBezTo>
                      <a:pt x="34" y="82"/>
                      <a:pt x="32" y="85"/>
                      <a:pt x="31" y="87"/>
                    </a:cubicBezTo>
                    <a:cubicBezTo>
                      <a:pt x="30" y="88"/>
                      <a:pt x="30" y="89"/>
                      <a:pt x="29" y="90"/>
                    </a:cubicBezTo>
                    <a:cubicBezTo>
                      <a:pt x="24" y="100"/>
                      <a:pt x="24" y="100"/>
                      <a:pt x="24" y="100"/>
                    </a:cubicBezTo>
                    <a:cubicBezTo>
                      <a:pt x="21" y="104"/>
                      <a:pt x="19" y="109"/>
                      <a:pt x="17" y="113"/>
                    </a:cubicBezTo>
                    <a:cubicBezTo>
                      <a:pt x="16" y="116"/>
                      <a:pt x="15" y="119"/>
                      <a:pt x="13" y="121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9" y="135"/>
                      <a:pt x="8" y="136"/>
                      <a:pt x="8" y="137"/>
                    </a:cubicBezTo>
                    <a:cubicBezTo>
                      <a:pt x="7" y="140"/>
                      <a:pt x="6" y="143"/>
                      <a:pt x="5" y="146"/>
                    </a:cubicBezTo>
                    <a:cubicBezTo>
                      <a:pt x="4" y="148"/>
                      <a:pt x="4" y="150"/>
                      <a:pt x="3" y="152"/>
                    </a:cubicBezTo>
                    <a:cubicBezTo>
                      <a:pt x="2" y="157"/>
                      <a:pt x="1" y="162"/>
                      <a:pt x="0" y="1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1" name="Freeform 37">
                <a:extLst>
                  <a:ext uri="{FF2B5EF4-FFF2-40B4-BE49-F238E27FC236}">
                    <a16:creationId xmlns:a16="http://schemas.microsoft.com/office/drawing/2014/main" id="{84A093ED-095D-427A-B0CB-C7F50A8107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9" y="812"/>
                <a:ext cx="305" cy="486"/>
              </a:xfrm>
              <a:custGeom>
                <a:avLst/>
                <a:gdLst>
                  <a:gd name="T0" fmla="*/ 110 w 249"/>
                  <a:gd name="T1" fmla="*/ 4 h 397"/>
                  <a:gd name="T2" fmla="*/ 84 w 249"/>
                  <a:gd name="T3" fmla="*/ 25 h 397"/>
                  <a:gd name="T4" fmla="*/ 60 w 249"/>
                  <a:gd name="T5" fmla="*/ 50 h 397"/>
                  <a:gd name="T6" fmla="*/ 35 w 249"/>
                  <a:gd name="T7" fmla="*/ 85 h 397"/>
                  <a:gd name="T8" fmla="*/ 24 w 249"/>
                  <a:gd name="T9" fmla="*/ 106 h 397"/>
                  <a:gd name="T10" fmla="*/ 10 w 249"/>
                  <a:gd name="T11" fmla="*/ 142 h 397"/>
                  <a:gd name="T12" fmla="*/ 2 w 249"/>
                  <a:gd name="T13" fmla="*/ 181 h 397"/>
                  <a:gd name="T14" fmla="*/ 0 w 249"/>
                  <a:gd name="T15" fmla="*/ 209 h 397"/>
                  <a:gd name="T16" fmla="*/ 1 w 249"/>
                  <a:gd name="T17" fmla="*/ 223 h 397"/>
                  <a:gd name="T18" fmla="*/ 5 w 249"/>
                  <a:gd name="T19" fmla="*/ 251 h 397"/>
                  <a:gd name="T20" fmla="*/ 9 w 249"/>
                  <a:gd name="T21" fmla="*/ 265 h 397"/>
                  <a:gd name="T22" fmla="*/ 19 w 249"/>
                  <a:gd name="T23" fmla="*/ 291 h 397"/>
                  <a:gd name="T24" fmla="*/ 34 w 249"/>
                  <a:gd name="T25" fmla="*/ 316 h 397"/>
                  <a:gd name="T26" fmla="*/ 51 w 249"/>
                  <a:gd name="T27" fmla="*/ 337 h 397"/>
                  <a:gd name="T28" fmla="*/ 114 w 249"/>
                  <a:gd name="T29" fmla="*/ 380 h 397"/>
                  <a:gd name="T30" fmla="*/ 177 w 249"/>
                  <a:gd name="T31" fmla="*/ 396 h 397"/>
                  <a:gd name="T32" fmla="*/ 195 w 249"/>
                  <a:gd name="T33" fmla="*/ 397 h 397"/>
                  <a:gd name="T34" fmla="*/ 203 w 249"/>
                  <a:gd name="T35" fmla="*/ 397 h 397"/>
                  <a:gd name="T36" fmla="*/ 218 w 249"/>
                  <a:gd name="T37" fmla="*/ 396 h 397"/>
                  <a:gd name="T38" fmla="*/ 235 w 249"/>
                  <a:gd name="T39" fmla="*/ 394 h 397"/>
                  <a:gd name="T40" fmla="*/ 249 w 249"/>
                  <a:gd name="T41" fmla="*/ 391 h 397"/>
                  <a:gd name="T42" fmla="*/ 235 w 249"/>
                  <a:gd name="T43" fmla="*/ 393 h 397"/>
                  <a:gd name="T44" fmla="*/ 218 w 249"/>
                  <a:gd name="T45" fmla="*/ 395 h 397"/>
                  <a:gd name="T46" fmla="*/ 203 w 249"/>
                  <a:gd name="T47" fmla="*/ 395 h 397"/>
                  <a:gd name="T48" fmla="*/ 187 w 249"/>
                  <a:gd name="T49" fmla="*/ 394 h 397"/>
                  <a:gd name="T50" fmla="*/ 158 w 249"/>
                  <a:gd name="T51" fmla="*/ 389 h 397"/>
                  <a:gd name="T52" fmla="*/ 76 w 249"/>
                  <a:gd name="T53" fmla="*/ 349 h 397"/>
                  <a:gd name="T54" fmla="*/ 50 w 249"/>
                  <a:gd name="T55" fmla="*/ 321 h 397"/>
                  <a:gd name="T56" fmla="*/ 21 w 249"/>
                  <a:gd name="T57" fmla="*/ 261 h 397"/>
                  <a:gd name="T58" fmla="*/ 18 w 249"/>
                  <a:gd name="T59" fmla="*/ 248 h 397"/>
                  <a:gd name="T60" fmla="*/ 15 w 249"/>
                  <a:gd name="T61" fmla="*/ 222 h 397"/>
                  <a:gd name="T62" fmla="*/ 15 w 249"/>
                  <a:gd name="T63" fmla="*/ 209 h 397"/>
                  <a:gd name="T64" fmla="*/ 17 w 249"/>
                  <a:gd name="T65" fmla="*/ 183 h 397"/>
                  <a:gd name="T66" fmla="*/ 27 w 249"/>
                  <a:gd name="T67" fmla="*/ 147 h 397"/>
                  <a:gd name="T68" fmla="*/ 41 w 249"/>
                  <a:gd name="T69" fmla="*/ 115 h 397"/>
                  <a:gd name="T70" fmla="*/ 52 w 249"/>
                  <a:gd name="T71" fmla="*/ 96 h 397"/>
                  <a:gd name="T72" fmla="*/ 76 w 249"/>
                  <a:gd name="T73" fmla="*/ 64 h 397"/>
                  <a:gd name="T74" fmla="*/ 99 w 249"/>
                  <a:gd name="T75" fmla="*/ 43 h 397"/>
                  <a:gd name="T76" fmla="*/ 124 w 249"/>
                  <a:gd name="T77" fmla="*/ 24 h 397"/>
                  <a:gd name="T78" fmla="*/ 115 w 249"/>
                  <a:gd name="T79" fmla="*/ 0 h 397"/>
                  <a:gd name="T80" fmla="*/ 249 w 249"/>
                  <a:gd name="T81" fmla="*/ 391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9" h="397">
                    <a:moveTo>
                      <a:pt x="115" y="0"/>
                    </a:moveTo>
                    <a:cubicBezTo>
                      <a:pt x="115" y="0"/>
                      <a:pt x="113" y="1"/>
                      <a:pt x="110" y="4"/>
                    </a:cubicBezTo>
                    <a:cubicBezTo>
                      <a:pt x="106" y="7"/>
                      <a:pt x="101" y="10"/>
                      <a:pt x="95" y="15"/>
                    </a:cubicBezTo>
                    <a:cubicBezTo>
                      <a:pt x="92" y="18"/>
                      <a:pt x="88" y="22"/>
                      <a:pt x="84" y="25"/>
                    </a:cubicBezTo>
                    <a:cubicBezTo>
                      <a:pt x="81" y="28"/>
                      <a:pt x="76" y="32"/>
                      <a:pt x="73" y="36"/>
                    </a:cubicBezTo>
                    <a:cubicBezTo>
                      <a:pt x="69" y="41"/>
                      <a:pt x="64" y="45"/>
                      <a:pt x="60" y="50"/>
                    </a:cubicBezTo>
                    <a:cubicBezTo>
                      <a:pt x="56" y="55"/>
                      <a:pt x="52" y="61"/>
                      <a:pt x="47" y="66"/>
                    </a:cubicBezTo>
                    <a:cubicBezTo>
                      <a:pt x="43" y="72"/>
                      <a:pt x="39" y="79"/>
                      <a:pt x="35" y="85"/>
                    </a:cubicBezTo>
                    <a:cubicBezTo>
                      <a:pt x="33" y="88"/>
                      <a:pt x="31" y="92"/>
                      <a:pt x="29" y="95"/>
                    </a:cubicBezTo>
                    <a:cubicBezTo>
                      <a:pt x="27" y="99"/>
                      <a:pt x="26" y="102"/>
                      <a:pt x="24" y="106"/>
                    </a:cubicBezTo>
                    <a:cubicBezTo>
                      <a:pt x="20" y="113"/>
                      <a:pt x="17" y="121"/>
                      <a:pt x="14" y="129"/>
                    </a:cubicBezTo>
                    <a:cubicBezTo>
                      <a:pt x="13" y="133"/>
                      <a:pt x="11" y="137"/>
                      <a:pt x="10" y="142"/>
                    </a:cubicBezTo>
                    <a:cubicBezTo>
                      <a:pt x="9" y="146"/>
                      <a:pt x="7" y="150"/>
                      <a:pt x="6" y="154"/>
                    </a:cubicBezTo>
                    <a:cubicBezTo>
                      <a:pt x="5" y="163"/>
                      <a:pt x="2" y="172"/>
                      <a:pt x="2" y="181"/>
                    </a:cubicBezTo>
                    <a:cubicBezTo>
                      <a:pt x="1" y="186"/>
                      <a:pt x="0" y="190"/>
                      <a:pt x="0" y="195"/>
                    </a:cubicBezTo>
                    <a:cubicBezTo>
                      <a:pt x="0" y="200"/>
                      <a:pt x="0" y="204"/>
                      <a:pt x="0" y="209"/>
                    </a:cubicBezTo>
                    <a:cubicBezTo>
                      <a:pt x="0" y="211"/>
                      <a:pt x="0" y="214"/>
                      <a:pt x="0" y="216"/>
                    </a:cubicBezTo>
                    <a:cubicBezTo>
                      <a:pt x="1" y="223"/>
                      <a:pt x="1" y="223"/>
                      <a:pt x="1" y="223"/>
                    </a:cubicBezTo>
                    <a:cubicBezTo>
                      <a:pt x="1" y="228"/>
                      <a:pt x="2" y="232"/>
                      <a:pt x="2" y="237"/>
                    </a:cubicBezTo>
                    <a:cubicBezTo>
                      <a:pt x="5" y="251"/>
                      <a:pt x="5" y="251"/>
                      <a:pt x="5" y="251"/>
                    </a:cubicBezTo>
                    <a:cubicBezTo>
                      <a:pt x="6" y="253"/>
                      <a:pt x="6" y="256"/>
                      <a:pt x="7" y="258"/>
                    </a:cubicBezTo>
                    <a:cubicBezTo>
                      <a:pt x="9" y="265"/>
                      <a:pt x="9" y="265"/>
                      <a:pt x="9" y="265"/>
                    </a:cubicBezTo>
                    <a:cubicBezTo>
                      <a:pt x="11" y="269"/>
                      <a:pt x="12" y="274"/>
                      <a:pt x="14" y="278"/>
                    </a:cubicBezTo>
                    <a:cubicBezTo>
                      <a:pt x="19" y="291"/>
                      <a:pt x="19" y="291"/>
                      <a:pt x="19" y="291"/>
                    </a:cubicBezTo>
                    <a:cubicBezTo>
                      <a:pt x="21" y="296"/>
                      <a:pt x="24" y="299"/>
                      <a:pt x="26" y="303"/>
                    </a:cubicBezTo>
                    <a:cubicBezTo>
                      <a:pt x="29" y="308"/>
                      <a:pt x="31" y="311"/>
                      <a:pt x="34" y="316"/>
                    </a:cubicBezTo>
                    <a:cubicBezTo>
                      <a:pt x="36" y="319"/>
                      <a:pt x="39" y="323"/>
                      <a:pt x="42" y="326"/>
                    </a:cubicBezTo>
                    <a:cubicBezTo>
                      <a:pt x="45" y="330"/>
                      <a:pt x="48" y="333"/>
                      <a:pt x="51" y="337"/>
                    </a:cubicBezTo>
                    <a:cubicBezTo>
                      <a:pt x="57" y="343"/>
                      <a:pt x="64" y="349"/>
                      <a:pt x="71" y="355"/>
                    </a:cubicBezTo>
                    <a:cubicBezTo>
                      <a:pt x="85" y="365"/>
                      <a:pt x="100" y="374"/>
                      <a:pt x="114" y="380"/>
                    </a:cubicBezTo>
                    <a:cubicBezTo>
                      <a:pt x="129" y="386"/>
                      <a:pt x="144" y="390"/>
                      <a:pt x="157" y="393"/>
                    </a:cubicBezTo>
                    <a:cubicBezTo>
                      <a:pt x="164" y="394"/>
                      <a:pt x="171" y="395"/>
                      <a:pt x="177" y="396"/>
                    </a:cubicBezTo>
                    <a:cubicBezTo>
                      <a:pt x="180" y="396"/>
                      <a:pt x="183" y="396"/>
                      <a:pt x="186" y="396"/>
                    </a:cubicBezTo>
                    <a:cubicBezTo>
                      <a:pt x="189" y="396"/>
                      <a:pt x="192" y="396"/>
                      <a:pt x="195" y="397"/>
                    </a:cubicBezTo>
                    <a:cubicBezTo>
                      <a:pt x="197" y="397"/>
                      <a:pt x="199" y="397"/>
                      <a:pt x="202" y="397"/>
                    </a:cubicBezTo>
                    <a:cubicBezTo>
                      <a:pt x="202" y="397"/>
                      <a:pt x="203" y="397"/>
                      <a:pt x="203" y="397"/>
                    </a:cubicBezTo>
                    <a:cubicBezTo>
                      <a:pt x="206" y="397"/>
                      <a:pt x="208" y="396"/>
                      <a:pt x="211" y="396"/>
                    </a:cubicBezTo>
                    <a:cubicBezTo>
                      <a:pt x="213" y="396"/>
                      <a:pt x="216" y="396"/>
                      <a:pt x="218" y="396"/>
                    </a:cubicBezTo>
                    <a:cubicBezTo>
                      <a:pt x="220" y="396"/>
                      <a:pt x="222" y="395"/>
                      <a:pt x="224" y="395"/>
                    </a:cubicBezTo>
                    <a:cubicBezTo>
                      <a:pt x="228" y="395"/>
                      <a:pt x="232" y="395"/>
                      <a:pt x="235" y="394"/>
                    </a:cubicBezTo>
                    <a:cubicBezTo>
                      <a:pt x="238" y="393"/>
                      <a:pt x="240" y="393"/>
                      <a:pt x="243" y="393"/>
                    </a:cubicBezTo>
                    <a:cubicBezTo>
                      <a:pt x="247" y="392"/>
                      <a:pt x="249" y="391"/>
                      <a:pt x="249" y="391"/>
                    </a:cubicBezTo>
                    <a:cubicBezTo>
                      <a:pt x="249" y="391"/>
                      <a:pt x="247" y="392"/>
                      <a:pt x="243" y="392"/>
                    </a:cubicBezTo>
                    <a:cubicBezTo>
                      <a:pt x="240" y="393"/>
                      <a:pt x="238" y="393"/>
                      <a:pt x="235" y="393"/>
                    </a:cubicBezTo>
                    <a:cubicBezTo>
                      <a:pt x="232" y="394"/>
                      <a:pt x="228" y="394"/>
                      <a:pt x="224" y="394"/>
                    </a:cubicBezTo>
                    <a:cubicBezTo>
                      <a:pt x="222" y="394"/>
                      <a:pt x="220" y="394"/>
                      <a:pt x="218" y="395"/>
                    </a:cubicBezTo>
                    <a:cubicBezTo>
                      <a:pt x="216" y="395"/>
                      <a:pt x="213" y="395"/>
                      <a:pt x="211" y="395"/>
                    </a:cubicBezTo>
                    <a:cubicBezTo>
                      <a:pt x="208" y="395"/>
                      <a:pt x="206" y="395"/>
                      <a:pt x="203" y="395"/>
                    </a:cubicBezTo>
                    <a:cubicBezTo>
                      <a:pt x="201" y="395"/>
                      <a:pt x="198" y="394"/>
                      <a:pt x="195" y="394"/>
                    </a:cubicBezTo>
                    <a:cubicBezTo>
                      <a:pt x="192" y="394"/>
                      <a:pt x="190" y="394"/>
                      <a:pt x="187" y="394"/>
                    </a:cubicBezTo>
                    <a:cubicBezTo>
                      <a:pt x="184" y="393"/>
                      <a:pt x="181" y="393"/>
                      <a:pt x="178" y="393"/>
                    </a:cubicBezTo>
                    <a:cubicBezTo>
                      <a:pt x="171" y="392"/>
                      <a:pt x="165" y="390"/>
                      <a:pt x="158" y="389"/>
                    </a:cubicBezTo>
                    <a:cubicBezTo>
                      <a:pt x="145" y="386"/>
                      <a:pt x="131" y="381"/>
                      <a:pt x="117" y="375"/>
                    </a:cubicBezTo>
                    <a:cubicBezTo>
                      <a:pt x="103" y="368"/>
                      <a:pt x="89" y="359"/>
                      <a:pt x="76" y="349"/>
                    </a:cubicBezTo>
                    <a:cubicBezTo>
                      <a:pt x="69" y="343"/>
                      <a:pt x="63" y="337"/>
                      <a:pt x="58" y="331"/>
                    </a:cubicBezTo>
                    <a:cubicBezTo>
                      <a:pt x="55" y="327"/>
                      <a:pt x="52" y="324"/>
                      <a:pt x="50" y="321"/>
                    </a:cubicBezTo>
                    <a:cubicBezTo>
                      <a:pt x="47" y="317"/>
                      <a:pt x="44" y="313"/>
                      <a:pt x="42" y="310"/>
                    </a:cubicBezTo>
                    <a:cubicBezTo>
                      <a:pt x="33" y="295"/>
                      <a:pt x="25" y="279"/>
                      <a:pt x="21" y="261"/>
                    </a:cubicBezTo>
                    <a:cubicBezTo>
                      <a:pt x="19" y="255"/>
                      <a:pt x="19" y="255"/>
                      <a:pt x="19" y="255"/>
                    </a:cubicBezTo>
                    <a:cubicBezTo>
                      <a:pt x="18" y="253"/>
                      <a:pt x="18" y="251"/>
                      <a:pt x="18" y="248"/>
                    </a:cubicBezTo>
                    <a:cubicBezTo>
                      <a:pt x="16" y="235"/>
                      <a:pt x="16" y="235"/>
                      <a:pt x="16" y="235"/>
                    </a:cubicBezTo>
                    <a:cubicBezTo>
                      <a:pt x="15" y="231"/>
                      <a:pt x="15" y="226"/>
                      <a:pt x="15" y="222"/>
                    </a:cubicBezTo>
                    <a:cubicBezTo>
                      <a:pt x="15" y="216"/>
                      <a:pt x="15" y="216"/>
                      <a:pt x="15" y="216"/>
                    </a:cubicBezTo>
                    <a:cubicBezTo>
                      <a:pt x="15" y="213"/>
                      <a:pt x="15" y="211"/>
                      <a:pt x="15" y="209"/>
                    </a:cubicBezTo>
                    <a:cubicBezTo>
                      <a:pt x="15" y="205"/>
                      <a:pt x="15" y="200"/>
                      <a:pt x="16" y="196"/>
                    </a:cubicBezTo>
                    <a:cubicBezTo>
                      <a:pt x="16" y="192"/>
                      <a:pt x="17" y="188"/>
                      <a:pt x="17" y="183"/>
                    </a:cubicBezTo>
                    <a:cubicBezTo>
                      <a:pt x="18" y="175"/>
                      <a:pt x="21" y="167"/>
                      <a:pt x="23" y="159"/>
                    </a:cubicBezTo>
                    <a:cubicBezTo>
                      <a:pt x="24" y="155"/>
                      <a:pt x="25" y="151"/>
                      <a:pt x="27" y="147"/>
                    </a:cubicBezTo>
                    <a:cubicBezTo>
                      <a:pt x="28" y="143"/>
                      <a:pt x="29" y="139"/>
                      <a:pt x="31" y="136"/>
                    </a:cubicBezTo>
                    <a:cubicBezTo>
                      <a:pt x="34" y="128"/>
                      <a:pt x="37" y="121"/>
                      <a:pt x="41" y="115"/>
                    </a:cubicBezTo>
                    <a:cubicBezTo>
                      <a:pt x="43" y="111"/>
                      <a:pt x="44" y="108"/>
                      <a:pt x="46" y="105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6" y="90"/>
                      <a:pt x="60" y="84"/>
                      <a:pt x="64" y="79"/>
                    </a:cubicBezTo>
                    <a:cubicBezTo>
                      <a:pt x="68" y="74"/>
                      <a:pt x="72" y="69"/>
                      <a:pt x="76" y="64"/>
                    </a:cubicBezTo>
                    <a:cubicBezTo>
                      <a:pt x="81" y="60"/>
                      <a:pt x="85" y="56"/>
                      <a:pt x="88" y="52"/>
                    </a:cubicBezTo>
                    <a:cubicBezTo>
                      <a:pt x="92" y="48"/>
                      <a:pt x="96" y="45"/>
                      <a:pt x="99" y="43"/>
                    </a:cubicBezTo>
                    <a:cubicBezTo>
                      <a:pt x="103" y="40"/>
                      <a:pt x="106" y="37"/>
                      <a:pt x="109" y="35"/>
                    </a:cubicBezTo>
                    <a:cubicBezTo>
                      <a:pt x="115" y="30"/>
                      <a:pt x="121" y="26"/>
                      <a:pt x="124" y="24"/>
                    </a:cubicBezTo>
                    <a:cubicBezTo>
                      <a:pt x="128" y="21"/>
                      <a:pt x="130" y="20"/>
                      <a:pt x="130" y="20"/>
                    </a:cubicBezTo>
                    <a:cubicBezTo>
                      <a:pt x="115" y="0"/>
                      <a:pt x="115" y="0"/>
                      <a:pt x="115" y="0"/>
                    </a:cubicBezTo>
                    <a:close/>
                    <a:moveTo>
                      <a:pt x="249" y="391"/>
                    </a:moveTo>
                    <a:cubicBezTo>
                      <a:pt x="249" y="391"/>
                      <a:pt x="249" y="391"/>
                      <a:pt x="249" y="3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04" name="半闭框 103">
            <a:extLst>
              <a:ext uri="{FF2B5EF4-FFF2-40B4-BE49-F238E27FC236}">
                <a16:creationId xmlns:a16="http://schemas.microsoft.com/office/drawing/2014/main" id="{F9B47703-6D33-4A13-B5FE-0D6A6FF15AAB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5" name="半闭框 104">
            <a:extLst>
              <a:ext uri="{FF2B5EF4-FFF2-40B4-BE49-F238E27FC236}">
                <a16:creationId xmlns:a16="http://schemas.microsoft.com/office/drawing/2014/main" id="{989B5807-1D13-4A98-9387-2067D04492B4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9EFBFBF0-96FC-4CBC-B196-ED05B6F5615A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17ABEC93-4F89-4F75-B284-718BD0F0910A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A9CBCFE1-E9B7-4088-B5DE-4C38AB8DBFE3}"/>
              </a:ext>
            </a:extLst>
          </p:cNvPr>
          <p:cNvSpPr txBox="1"/>
          <p:nvPr/>
        </p:nvSpPr>
        <p:spPr>
          <a:xfrm>
            <a:off x="843680" y="1068211"/>
            <a:ext cx="101408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latinLnBrk="1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333333"/>
                </a:solidFill>
                <a:latin typeface="+mn-ea"/>
                <a:cs typeface="宋体" panose="02010600030101010101" pitchFamily="2" charset="-122"/>
              </a:rPr>
              <a:t>G</a:t>
            </a:r>
            <a:r>
              <a:rPr lang="en-US" altLang="zh-CN" dirty="0" err="1">
                <a:solidFill>
                  <a:srgbClr val="333333"/>
                </a:solidFill>
                <a:effectLst/>
                <a:latin typeface="+mn-ea"/>
                <a:cs typeface="宋体" panose="02010600030101010101" pitchFamily="2" charset="-122"/>
              </a:rPr>
              <a:t>ithub</a:t>
            </a:r>
            <a:r>
              <a:rPr lang="zh-CN" altLang="zh-CN" dirty="0">
                <a:solidFill>
                  <a:srgbClr val="333333"/>
                </a:solidFill>
                <a:effectLst/>
                <a:latin typeface="+mn-ea"/>
                <a:cs typeface="Helvetica" panose="020B0604020202020204" pitchFamily="34" charset="0"/>
              </a:rPr>
              <a:t>是一个基于</a:t>
            </a:r>
            <a:r>
              <a:rPr lang="en-US" altLang="zh-CN" dirty="0">
                <a:solidFill>
                  <a:srgbClr val="333333"/>
                </a:solidFill>
                <a:latin typeface="+mn-ea"/>
                <a:cs typeface="Helvetica" panose="020B0604020202020204" pitchFamily="34" charset="0"/>
              </a:rPr>
              <a:t>G</a:t>
            </a:r>
            <a:r>
              <a:rPr lang="en-US" altLang="zh-CN" dirty="0">
                <a:solidFill>
                  <a:srgbClr val="333333"/>
                </a:solidFill>
                <a:effectLst/>
                <a:latin typeface="+mn-ea"/>
                <a:cs typeface="宋体" panose="02010600030101010101" pitchFamily="2" charset="-122"/>
              </a:rPr>
              <a:t>it</a:t>
            </a:r>
            <a:r>
              <a:rPr lang="zh-CN" altLang="zh-CN" dirty="0">
                <a:solidFill>
                  <a:srgbClr val="333333"/>
                </a:solidFill>
                <a:effectLst/>
                <a:latin typeface="+mn-ea"/>
                <a:cs typeface="Helvetica" panose="020B0604020202020204" pitchFamily="34" charset="0"/>
              </a:rPr>
              <a:t>的代码托管平台，付费用户可以建私人仓库，我们一般的免费用户只能使用公共仓库，也就是代码要公开。</a:t>
            </a:r>
            <a:r>
              <a:rPr lang="en-US" altLang="zh-CN" dirty="0">
                <a:solidFill>
                  <a:srgbClr val="333333"/>
                </a:solidFill>
                <a:latin typeface="+mn-ea"/>
                <a:cs typeface="Helvetica" panose="020B0604020202020204" pitchFamily="34" charset="0"/>
              </a:rPr>
              <a:t>(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cs typeface="Helvetica" panose="020B0604020202020204" pitchFamily="34" charset="0"/>
              </a:rPr>
              <a:t>Github</a:t>
            </a:r>
            <a:r>
              <a:rPr lang="zh-CN" altLang="en-US" dirty="0">
                <a:solidFill>
                  <a:srgbClr val="333333"/>
                </a:solidFill>
                <a:latin typeface="+mn-ea"/>
                <a:cs typeface="Helvetica" panose="020B0604020202020204" pitchFamily="34" charset="0"/>
              </a:rPr>
              <a:t>简明教程</a:t>
            </a:r>
            <a:r>
              <a:rPr lang="en-US" altLang="zh-CN" dirty="0">
                <a:solidFill>
                  <a:srgbClr val="333333"/>
                </a:solidFill>
                <a:latin typeface="+mn-ea"/>
                <a:cs typeface="Helvetica" panose="020B0604020202020204" pitchFamily="34" charset="0"/>
              </a:rPr>
              <a:t>)</a:t>
            </a:r>
            <a:endParaRPr lang="zh-CN" altLang="zh-CN" sz="2400" dirty="0">
              <a:effectLst/>
              <a:latin typeface="+mn-ea"/>
              <a:cs typeface="宋体" panose="02010600030101010101" pitchFamily="2" charset="-122"/>
            </a:endParaRPr>
          </a:p>
        </p:txBody>
      </p:sp>
      <p:pic>
        <p:nvPicPr>
          <p:cNvPr id="109" name="图片 108">
            <a:extLst>
              <a:ext uri="{FF2B5EF4-FFF2-40B4-BE49-F238E27FC236}">
                <a16:creationId xmlns:a16="http://schemas.microsoft.com/office/drawing/2014/main" id="{37BD7F2F-39F5-4FE9-BA8E-637DAB83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030" y="1783162"/>
            <a:ext cx="9434882" cy="443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26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6">
            <a:extLst>
              <a:ext uri="{FF2B5EF4-FFF2-40B4-BE49-F238E27FC236}">
                <a16:creationId xmlns:a16="http://schemas.microsoft.com/office/drawing/2014/main" id="{2859EFB2-F7C9-429F-BC48-1E0E4911F2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67743" y="0"/>
            <a:ext cx="4693556" cy="6858000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Line 18">
            <a:extLst>
              <a:ext uri="{FF2B5EF4-FFF2-40B4-BE49-F238E27FC236}">
                <a16:creationId xmlns:a16="http://schemas.microsoft.com/office/drawing/2014/main" id="{A0D652CB-5DAA-4ABC-9BB0-22C10584753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11338" y="-2"/>
            <a:ext cx="6406751" cy="6858002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89EC21CE-88EB-4191-9E66-EB93C69D019E}"/>
              </a:ext>
            </a:extLst>
          </p:cNvPr>
          <p:cNvSpPr>
            <a:spLocks noChangeShapeType="1"/>
          </p:cNvSpPr>
          <p:nvPr/>
        </p:nvSpPr>
        <p:spPr bwMode="auto">
          <a:xfrm>
            <a:off x="1" y="1571823"/>
            <a:ext cx="12192000" cy="3177978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9182D628-CF02-411F-AB99-B884F865F287}"/>
              </a:ext>
            </a:extLst>
          </p:cNvPr>
          <p:cNvSpPr/>
          <p:nvPr/>
        </p:nvSpPr>
        <p:spPr bwMode="auto">
          <a:xfrm>
            <a:off x="2232754" y="0"/>
            <a:ext cx="7726491" cy="6858000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gradFill>
            <a:gsLst>
              <a:gs pos="100000">
                <a:schemeClr val="tx1"/>
              </a:gs>
              <a:gs pos="37000">
                <a:schemeClr val="bg1">
                  <a:lumMod val="65000"/>
                </a:schemeClr>
              </a:gs>
              <a:gs pos="4000">
                <a:schemeClr val="bg2">
                  <a:lumMod val="25000"/>
                </a:schemeClr>
              </a:gs>
            </a:gsLst>
            <a:lin ang="14400000" scaled="0"/>
          </a:gra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1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76">
            <a:extLst>
              <a:ext uri="{FF2B5EF4-FFF2-40B4-BE49-F238E27FC236}">
                <a16:creationId xmlns:a16="http://schemas.microsoft.com/office/drawing/2014/main" id="{EF9F1EF9-7E90-4990-9609-9E5AAFDE2FFE}"/>
              </a:ext>
            </a:extLst>
          </p:cNvPr>
          <p:cNvSpPr txBox="1"/>
          <p:nvPr/>
        </p:nvSpPr>
        <p:spPr>
          <a:xfrm>
            <a:off x="4671738" y="1866398"/>
            <a:ext cx="2436564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2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Part Two</a:t>
            </a:r>
            <a:endParaRPr lang="zh-CN" altLang="en-US" sz="4472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76">
            <a:extLst>
              <a:ext uri="{FF2B5EF4-FFF2-40B4-BE49-F238E27FC236}">
                <a16:creationId xmlns:a16="http://schemas.microsoft.com/office/drawing/2014/main" id="{B9E7C723-4D7F-45B3-AFE7-61292CE68D34}"/>
              </a:ext>
            </a:extLst>
          </p:cNvPr>
          <p:cNvSpPr txBox="1"/>
          <p:nvPr/>
        </p:nvSpPr>
        <p:spPr>
          <a:xfrm>
            <a:off x="4560746" y="2776847"/>
            <a:ext cx="2643011" cy="4593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Repositories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160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1" fill="hold" grpId="0" nodeType="afterEffect" p14:presetBounceEnd="4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1000">
                                          <p:cBhvr additive="base">
                                            <p:cTn id="1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1000">
                                          <p:cBhvr additive="base">
                                            <p:cTn id="1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6" grpId="0" animBg="1"/>
          <p:bldP spid="17" grpId="0" animBg="1"/>
          <p:bldP spid="18" grpId="0" animBg="1"/>
          <p:bldP spid="19" grpId="0"/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6" grpId="0" animBg="1"/>
          <p:bldP spid="17" grpId="0" animBg="1"/>
          <p:bldP spid="18" grpId="0" animBg="1"/>
          <p:bldP spid="19" grpId="0"/>
          <p:bldP spid="2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977247871"/>
              </p:ext>
            </p:extLst>
          </p:nvPr>
        </p:nvGraphicFramePr>
        <p:xfrm>
          <a:off x="8321309" y="1310326"/>
          <a:ext cx="3711254" cy="296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半闭框 7">
            <a:extLst>
              <a:ext uri="{FF2B5EF4-FFF2-40B4-BE49-F238E27FC236}">
                <a16:creationId xmlns:a16="http://schemas.microsoft.com/office/drawing/2014/main" id="{DBAEC518-0115-4845-89C7-E614D3D46A44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半闭框 8">
            <a:extLst>
              <a:ext uri="{FF2B5EF4-FFF2-40B4-BE49-F238E27FC236}">
                <a16:creationId xmlns:a16="http://schemas.microsoft.com/office/drawing/2014/main" id="{9CA941B4-EB9C-4717-9DD7-964633D645B9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F7DA7275-5278-4700-B0FA-D5A5A0621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r>
              <a:rPr lang="en-US" altLang="zh-CN" sz="2400" dirty="0">
                <a:latin typeface="+mn-lt"/>
                <a:ea typeface="+mn-ea"/>
                <a:cs typeface="+mn-ea"/>
                <a:sym typeface="+mn-lt"/>
              </a:rPr>
              <a:t>Repositories</a:t>
            </a:r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0BED313-AD7F-4FFC-B217-17DE05A36858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BCE4D9B-92F8-46C9-92DF-FA8A41816A5F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B9BF9E-91F9-4D4F-8513-0EB23894206D}"/>
              </a:ext>
            </a:extLst>
          </p:cNvPr>
          <p:cNvSpPr txBox="1"/>
          <p:nvPr/>
        </p:nvSpPr>
        <p:spPr>
          <a:xfrm>
            <a:off x="245097" y="1310326"/>
            <a:ext cx="7598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Create a new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README.md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Upload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Branch, pull requests, etc.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为什么要维护自己的</a:t>
            </a:r>
            <a:r>
              <a:rPr lang="en-US" altLang="zh-CN" dirty="0" err="1"/>
              <a:t>Github</a:t>
            </a:r>
            <a:r>
              <a:rPr lang="zh-CN" altLang="en-US" dirty="0"/>
              <a:t>？</a:t>
            </a:r>
            <a:endParaRPr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ABD2436-B09D-4432-88E4-27F07D0EC342}"/>
              </a:ext>
            </a:extLst>
          </p:cNvPr>
          <p:cNvSpPr txBox="1"/>
          <p:nvPr/>
        </p:nvSpPr>
        <p:spPr>
          <a:xfrm>
            <a:off x="772998" y="3064652"/>
            <a:ext cx="9285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Codes/Projects Review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Job Interview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C8D0084-51AC-4D50-A4EF-28C553735B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238" y="3710983"/>
            <a:ext cx="9931858" cy="241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89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6">
            <a:extLst>
              <a:ext uri="{FF2B5EF4-FFF2-40B4-BE49-F238E27FC236}">
                <a16:creationId xmlns:a16="http://schemas.microsoft.com/office/drawing/2014/main" id="{2859EFB2-F7C9-429F-BC48-1E0E4911F2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67743" y="0"/>
            <a:ext cx="4693556" cy="6858000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Line 18">
            <a:extLst>
              <a:ext uri="{FF2B5EF4-FFF2-40B4-BE49-F238E27FC236}">
                <a16:creationId xmlns:a16="http://schemas.microsoft.com/office/drawing/2014/main" id="{A0D652CB-5DAA-4ABC-9BB0-22C10584753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11338" y="-2"/>
            <a:ext cx="6406751" cy="6858002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89EC21CE-88EB-4191-9E66-EB93C69D019E}"/>
              </a:ext>
            </a:extLst>
          </p:cNvPr>
          <p:cNvSpPr>
            <a:spLocks noChangeShapeType="1"/>
          </p:cNvSpPr>
          <p:nvPr/>
        </p:nvSpPr>
        <p:spPr bwMode="auto">
          <a:xfrm>
            <a:off x="1" y="1571823"/>
            <a:ext cx="12192000" cy="3177978"/>
          </a:xfrm>
          <a:prstGeom prst="line">
            <a:avLst/>
          </a:prstGeom>
          <a:noFill/>
          <a:ln w="7938" cap="flat">
            <a:solidFill>
              <a:srgbClr val="002C4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4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9182D628-CF02-411F-AB99-B884F865F287}"/>
              </a:ext>
            </a:extLst>
          </p:cNvPr>
          <p:cNvSpPr/>
          <p:nvPr/>
        </p:nvSpPr>
        <p:spPr bwMode="auto">
          <a:xfrm>
            <a:off x="2232754" y="0"/>
            <a:ext cx="7726491" cy="6858000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gradFill>
            <a:gsLst>
              <a:gs pos="100000">
                <a:schemeClr val="tx1"/>
              </a:gs>
              <a:gs pos="37000">
                <a:schemeClr val="bg1">
                  <a:lumMod val="65000"/>
                </a:schemeClr>
              </a:gs>
              <a:gs pos="4000">
                <a:schemeClr val="bg2">
                  <a:lumMod val="25000"/>
                </a:schemeClr>
              </a:gs>
            </a:gsLst>
            <a:lin ang="14400000" scaled="0"/>
          </a:gra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1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76">
            <a:extLst>
              <a:ext uri="{FF2B5EF4-FFF2-40B4-BE49-F238E27FC236}">
                <a16:creationId xmlns:a16="http://schemas.microsoft.com/office/drawing/2014/main" id="{EF9F1EF9-7E90-4990-9609-9E5AAFDE2FFE}"/>
              </a:ext>
            </a:extLst>
          </p:cNvPr>
          <p:cNvSpPr txBox="1"/>
          <p:nvPr/>
        </p:nvSpPr>
        <p:spPr>
          <a:xfrm>
            <a:off x="4391278" y="1866398"/>
            <a:ext cx="2997487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2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Part Three</a:t>
            </a:r>
            <a:endParaRPr lang="zh-CN" altLang="en-US" sz="4472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76">
            <a:extLst>
              <a:ext uri="{FF2B5EF4-FFF2-40B4-BE49-F238E27FC236}">
                <a16:creationId xmlns:a16="http://schemas.microsoft.com/office/drawing/2014/main" id="{B9E7C723-4D7F-45B3-AFE7-61292CE68D34}"/>
              </a:ext>
            </a:extLst>
          </p:cNvPr>
          <p:cNvSpPr txBox="1"/>
          <p:nvPr/>
        </p:nvSpPr>
        <p:spPr>
          <a:xfrm>
            <a:off x="4560746" y="2776847"/>
            <a:ext cx="2643011" cy="4593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Explore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9275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/>
          <p:cNvGraphicFramePr/>
          <p:nvPr/>
        </p:nvGraphicFramePr>
        <p:xfrm>
          <a:off x="3973817" y="2104950"/>
          <a:ext cx="3711254" cy="296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半闭框 7">
            <a:extLst>
              <a:ext uri="{FF2B5EF4-FFF2-40B4-BE49-F238E27FC236}">
                <a16:creationId xmlns:a16="http://schemas.microsoft.com/office/drawing/2014/main" id="{DBAEC518-0115-4845-89C7-E614D3D46A44}"/>
              </a:ext>
            </a:extLst>
          </p:cNvPr>
          <p:cNvSpPr/>
          <p:nvPr/>
        </p:nvSpPr>
        <p:spPr>
          <a:xfrm>
            <a:off x="87085" y="925286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半闭框 8">
            <a:extLst>
              <a:ext uri="{FF2B5EF4-FFF2-40B4-BE49-F238E27FC236}">
                <a16:creationId xmlns:a16="http://schemas.microsoft.com/office/drawing/2014/main" id="{9CA941B4-EB9C-4717-9DD7-964633D645B9}"/>
              </a:ext>
            </a:extLst>
          </p:cNvPr>
          <p:cNvSpPr/>
          <p:nvPr/>
        </p:nvSpPr>
        <p:spPr>
          <a:xfrm rot="10800000">
            <a:off x="11506200" y="5680505"/>
            <a:ext cx="540000" cy="540000"/>
          </a:xfrm>
          <a:prstGeom prst="halfFrame">
            <a:avLst/>
          </a:prstGeom>
          <a:solidFill>
            <a:schemeClr val="tx1">
              <a:lumMod val="75000"/>
              <a:lumOff val="2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F7DA7275-5278-4700-B0FA-D5A5A0621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821"/>
            <a:ext cx="12192000" cy="858561"/>
          </a:xfrm>
          <a:gradFill>
            <a:gsLst>
              <a:gs pos="100000">
                <a:schemeClr val="tx1"/>
              </a:gs>
              <a:gs pos="34000">
                <a:schemeClr val="bg1">
                  <a:lumMod val="65000"/>
                </a:schemeClr>
              </a:gs>
              <a:gs pos="4000">
                <a:schemeClr val="tx1"/>
              </a:gs>
            </a:gsLst>
            <a:lin ang="14400000" scaled="0"/>
          </a:gradFill>
        </p:spPr>
        <p:txBody>
          <a:bodyPr>
            <a:normAutofit/>
          </a:bodyPr>
          <a:lstStyle/>
          <a:p>
            <a:r>
              <a:rPr lang="en-US" altLang="zh-CN" sz="2400" dirty="0">
                <a:latin typeface="+mn-lt"/>
                <a:ea typeface="+mn-ea"/>
                <a:cs typeface="+mn-ea"/>
                <a:sym typeface="+mn-lt"/>
              </a:rPr>
              <a:t>Explore</a:t>
            </a:r>
            <a:endParaRPr lang="zh-CN" altLang="en-US" sz="2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8A24DA6D-BBC7-4D52-B4D9-8EBA23C7FC3C}"/>
              </a:ext>
            </a:extLst>
          </p:cNvPr>
          <p:cNvSpPr/>
          <p:nvPr/>
        </p:nvSpPr>
        <p:spPr>
          <a:xfrm>
            <a:off x="10510964" y="75293"/>
            <a:ext cx="1594231" cy="6463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B0F46E6-01DF-449C-8AB2-D061128B65ED}"/>
              </a:ext>
            </a:extLst>
          </p:cNvPr>
          <p:cNvSpPr txBox="1"/>
          <p:nvPr/>
        </p:nvSpPr>
        <p:spPr>
          <a:xfrm>
            <a:off x="10790517" y="88995"/>
            <a:ext cx="1035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Training</a:t>
            </a:r>
            <a:endParaRPr lang="zh-CN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6E7D6F6-2055-41B3-8C19-0E3D88F1475C}"/>
              </a:ext>
            </a:extLst>
          </p:cNvPr>
          <p:cNvSpPr txBox="1"/>
          <p:nvPr/>
        </p:nvSpPr>
        <p:spPr>
          <a:xfrm>
            <a:off x="216816" y="1310326"/>
            <a:ext cx="7598004" cy="337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Search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err="1"/>
              <a:t>Numpy</a:t>
            </a:r>
            <a:r>
              <a:rPr lang="en-US" altLang="zh-CN" dirty="0"/>
              <a:t> stars:&gt;3000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Pandas forks:100..30000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err="1"/>
              <a:t>Python&amp;jupyter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Awesome+…</a:t>
            </a:r>
          </a:p>
          <a:p>
            <a:pPr lvl="1">
              <a:lnSpc>
                <a:spcPct val="150000"/>
              </a:lnSpc>
            </a:pP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Fork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Star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0A07706-4339-4462-9267-65901235588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9" r="14650"/>
          <a:stretch/>
        </p:blipFill>
        <p:spPr>
          <a:xfrm>
            <a:off x="4740670" y="944500"/>
            <a:ext cx="7305530" cy="528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37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djfg4ltf">
      <a:majorFont>
        <a:latin typeface="" panose="020F0302020204030204"/>
        <a:ea typeface="微软雅黑"/>
        <a:cs typeface=""/>
      </a:majorFont>
      <a:minorFont>
        <a:latin typeface="" panose="020F0502020204030204"/>
        <a:ea typeface="微软雅黑"/>
        <a:cs typeface=""/>
      </a:minorFont>
    </a:fontScheme>
    <a:fmtScheme name="烟灰色玻璃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1996</TotalTime>
  <Words>231</Words>
  <Application>Microsoft Office PowerPoint</Application>
  <PresentationFormat>宽屏</PresentationFormat>
  <Paragraphs>70</Paragraphs>
  <Slides>11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OUTLINE</vt:lpstr>
      <vt:lpstr>PowerPoint 演示文稿</vt:lpstr>
      <vt:lpstr>What is Github</vt:lpstr>
      <vt:lpstr>PowerPoint 演示文稿</vt:lpstr>
      <vt:lpstr>Repositories</vt:lpstr>
      <vt:lpstr>PowerPoint 演示文稿</vt:lpstr>
      <vt:lpstr>Explore</vt:lpstr>
      <vt:lpstr>PowerPoint 演示文稿</vt:lpstr>
      <vt:lpstr>Useful repo sharing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 Cynthia</dc:creator>
  <cp:lastModifiedBy>向阳</cp:lastModifiedBy>
  <cp:revision>64</cp:revision>
  <dcterms:created xsi:type="dcterms:W3CDTF">2021-01-20T06:49:05Z</dcterms:created>
  <dcterms:modified xsi:type="dcterms:W3CDTF">2021-02-21T11:24:26Z</dcterms:modified>
</cp:coreProperties>
</file>

<file path=docProps/thumbnail.jpeg>
</file>